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4"/>
  </p:sldMasterIdLst>
  <p:notesMasterIdLst>
    <p:notesMasterId r:id="rId44"/>
  </p:notesMasterIdLst>
  <p:sldIdLst>
    <p:sldId id="257" r:id="rId5"/>
    <p:sldId id="629" r:id="rId6"/>
    <p:sldId id="587" r:id="rId7"/>
    <p:sldId id="426" r:id="rId8"/>
    <p:sldId id="489" r:id="rId9"/>
    <p:sldId id="492" r:id="rId10"/>
    <p:sldId id="590" r:id="rId11"/>
    <p:sldId id="630" r:id="rId12"/>
    <p:sldId id="499" r:id="rId13"/>
    <p:sldId id="500" r:id="rId14"/>
    <p:sldId id="631" r:id="rId15"/>
    <p:sldId id="636" r:id="rId16"/>
    <p:sldId id="632" r:id="rId17"/>
    <p:sldId id="634" r:id="rId18"/>
    <p:sldId id="645" r:id="rId19"/>
    <p:sldId id="316" r:id="rId20"/>
    <p:sldId id="637" r:id="rId21"/>
    <p:sldId id="638" r:id="rId22"/>
    <p:sldId id="639" r:id="rId23"/>
    <p:sldId id="646" r:id="rId24"/>
    <p:sldId id="647" r:id="rId25"/>
    <p:sldId id="463" r:id="rId26"/>
    <p:sldId id="641" r:id="rId27"/>
    <p:sldId id="640" r:id="rId28"/>
    <p:sldId id="648" r:id="rId29"/>
    <p:sldId id="518" r:id="rId30"/>
    <p:sldId id="484" r:id="rId31"/>
    <p:sldId id="652" r:id="rId32"/>
    <p:sldId id="653" r:id="rId33"/>
    <p:sldId id="654" r:id="rId34"/>
    <p:sldId id="655" r:id="rId35"/>
    <p:sldId id="651" r:id="rId36"/>
    <p:sldId id="656" r:id="rId37"/>
    <p:sldId id="440" r:id="rId38"/>
    <p:sldId id="441" r:id="rId39"/>
    <p:sldId id="657" r:id="rId40"/>
    <p:sldId id="642" r:id="rId41"/>
    <p:sldId id="643" r:id="rId42"/>
    <p:sldId id="644"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9E7F367-5034-F74A-916A-FA4607199FB5}">
          <p14:sldIdLst>
            <p14:sldId id="257"/>
            <p14:sldId id="629"/>
            <p14:sldId id="587"/>
            <p14:sldId id="426"/>
            <p14:sldId id="489"/>
            <p14:sldId id="492"/>
          </p14:sldIdLst>
        </p14:section>
        <p14:section name="WELCOME TO RSTUDIO" id="{2CDD6F23-189C-884B-806A-1A1E10C9B856}">
          <p14:sldIdLst>
            <p14:sldId id="590"/>
            <p14:sldId id="630"/>
            <p14:sldId id="499"/>
            <p14:sldId id="500"/>
            <p14:sldId id="631"/>
            <p14:sldId id="636"/>
            <p14:sldId id="632"/>
            <p14:sldId id="634"/>
          </p14:sldIdLst>
        </p14:section>
        <p14:section name="R CODE FILES" id="{9E87EA80-009A-9043-83CD-FBF15BFF785E}">
          <p14:sldIdLst>
            <p14:sldId id="645"/>
            <p14:sldId id="316"/>
            <p14:sldId id="637"/>
            <p14:sldId id="638"/>
            <p14:sldId id="639"/>
            <p14:sldId id="646"/>
          </p14:sldIdLst>
        </p14:section>
        <p14:section name="PACKAGES" id="{488FB153-A18A-F24C-B5BB-3888166C7FCD}">
          <p14:sldIdLst>
            <p14:sldId id="647"/>
            <p14:sldId id="463"/>
            <p14:sldId id="641"/>
            <p14:sldId id="640"/>
          </p14:sldIdLst>
        </p14:section>
        <p14:section name="FUNCTIONS" id="{92544C99-5A03-914F-900A-7FBCE68C8327}">
          <p14:sldIdLst>
            <p14:sldId id="648"/>
            <p14:sldId id="518"/>
            <p14:sldId id="484"/>
          </p14:sldIdLst>
        </p14:section>
        <p14:section name="DATA FRAMES" id="{48642601-41A0-5F4B-9012-C6FBC0AF72B9}">
          <p14:sldIdLst>
            <p14:sldId id="652"/>
            <p14:sldId id="653"/>
            <p14:sldId id="654"/>
            <p14:sldId id="655"/>
            <p14:sldId id="651"/>
            <p14:sldId id="656"/>
            <p14:sldId id="440"/>
            <p14:sldId id="441"/>
          </p14:sldIdLst>
        </p14:section>
        <p14:section name="BOOLEAN OPERATIONS" id="{FC5DE62F-3EBF-3E49-91D9-CAF84121DEFC}">
          <p14:sldIdLst>
            <p14:sldId id="657"/>
            <p14:sldId id="642"/>
            <p14:sldId id="643"/>
            <p14:sldId id="64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1DDF8C-1F6C-D3B8-9A71-8D4AA527FCC5}" name="Emilio Lehoucq" initials="" userId="S::elm8295@ads.northwestern.edu::fb1e86bc-2dff-49e3-9a0f-9c63245e88a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8BE"/>
    <a:srgbClr val="FFD900"/>
    <a:srgbClr val="F2A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999FE9-93A9-644A-9416-350774CFE192}" v="46" dt="2025-05-30T17:23:53.2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352"/>
    <p:restoredTop sz="88527"/>
  </p:normalViewPr>
  <p:slideViewPr>
    <p:cSldViewPr snapToGrid="0">
      <p:cViewPr varScale="1">
        <p:scale>
          <a:sx n="194" d="100"/>
          <a:sy n="194" d="100"/>
        </p:scale>
        <p:origin x="69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95" d="100"/>
        <a:sy n="9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a Maimone" userId="16c23a2a-4485-46b5-aac7-46b13bc11ee5" providerId="ADAL" clId="{A1999FE9-93A9-644A-9416-350774CFE192}"/>
    <pc:docChg chg="undo custSel addSld delSld modSld sldOrd">
      <pc:chgData name="Christina Maimone" userId="16c23a2a-4485-46b5-aac7-46b13bc11ee5" providerId="ADAL" clId="{A1999FE9-93A9-644A-9416-350774CFE192}" dt="2025-05-30T17:24:19.979" v="2719" actId="20577"/>
      <pc:docMkLst>
        <pc:docMk/>
      </pc:docMkLst>
      <pc:sldChg chg="modSp mod">
        <pc:chgData name="Christina Maimone" userId="16c23a2a-4485-46b5-aac7-46b13bc11ee5" providerId="ADAL" clId="{A1999FE9-93A9-644A-9416-350774CFE192}" dt="2025-04-14T22:54:15.856" v="57" actId="20577"/>
        <pc:sldMkLst>
          <pc:docMk/>
          <pc:sldMk cId="3132409007" sldId="257"/>
        </pc:sldMkLst>
        <pc:spChg chg="mod">
          <ac:chgData name="Christina Maimone" userId="16c23a2a-4485-46b5-aac7-46b13bc11ee5" providerId="ADAL" clId="{A1999FE9-93A9-644A-9416-350774CFE192}" dt="2025-04-14T22:53:50.460" v="16" actId="20577"/>
          <ac:spMkLst>
            <pc:docMk/>
            <pc:sldMk cId="3132409007" sldId="257"/>
            <ac:spMk id="7" creationId="{00AE425C-7F88-8E08-FCFA-4A777CD7CA01}"/>
          </ac:spMkLst>
        </pc:spChg>
        <pc:spChg chg="mod">
          <ac:chgData name="Christina Maimone" userId="16c23a2a-4485-46b5-aac7-46b13bc11ee5" providerId="ADAL" clId="{A1999FE9-93A9-644A-9416-350774CFE192}" dt="2025-04-14T22:54:06.640" v="51" actId="20577"/>
          <ac:spMkLst>
            <pc:docMk/>
            <pc:sldMk cId="3132409007" sldId="257"/>
            <ac:spMk id="10" creationId="{E56211AC-2AF4-BC21-893A-AB3DA88B321E}"/>
          </ac:spMkLst>
        </pc:spChg>
        <pc:spChg chg="mod">
          <ac:chgData name="Christina Maimone" userId="16c23a2a-4485-46b5-aac7-46b13bc11ee5" providerId="ADAL" clId="{A1999FE9-93A9-644A-9416-350774CFE192}" dt="2025-04-14T22:54:15.856" v="57" actId="20577"/>
          <ac:spMkLst>
            <pc:docMk/>
            <pc:sldMk cId="3132409007" sldId="257"/>
            <ac:spMk id="11" creationId="{8304B7D5-80F0-6FF8-C513-6F7E1C936970}"/>
          </ac:spMkLst>
        </pc:spChg>
      </pc:sldChg>
      <pc:sldChg chg="del">
        <pc:chgData name="Christina Maimone" userId="16c23a2a-4485-46b5-aac7-46b13bc11ee5" providerId="ADAL" clId="{A1999FE9-93A9-644A-9416-350774CFE192}" dt="2025-04-14T22:55:29.452" v="116" actId="2696"/>
        <pc:sldMkLst>
          <pc:docMk/>
          <pc:sldMk cId="3435988467" sldId="258"/>
        </pc:sldMkLst>
      </pc:sldChg>
      <pc:sldChg chg="addSp delSp modSp delDesignElem">
        <pc:chgData name="Christina Maimone" userId="16c23a2a-4485-46b5-aac7-46b13bc11ee5" providerId="ADAL" clId="{A1999FE9-93A9-644A-9416-350774CFE192}" dt="2025-04-14T22:57:17.180" v="162"/>
        <pc:sldMkLst>
          <pc:docMk/>
          <pc:sldMk cId="1043474313" sldId="260"/>
        </pc:sldMkLst>
        <pc:spChg chg="add del">
          <ac:chgData name="Christina Maimone" userId="16c23a2a-4485-46b5-aac7-46b13bc11ee5" providerId="ADAL" clId="{A1999FE9-93A9-644A-9416-350774CFE192}" dt="2025-04-14T22:57:17.180" v="162"/>
          <ac:spMkLst>
            <pc:docMk/>
            <pc:sldMk cId="1043474313" sldId="260"/>
            <ac:spMk id="61" creationId="{8C266B9D-DC87-430A-8D3A-2E83639A1768}"/>
          </ac:spMkLst>
        </pc:spChg>
        <pc:spChg chg="add del">
          <ac:chgData name="Christina Maimone" userId="16c23a2a-4485-46b5-aac7-46b13bc11ee5" providerId="ADAL" clId="{A1999FE9-93A9-644A-9416-350774CFE192}" dt="2025-04-14T22:57:17.180" v="162"/>
          <ac:spMkLst>
            <pc:docMk/>
            <pc:sldMk cId="1043474313" sldId="260"/>
            <ac:spMk id="63" creationId="{69282F36-261B-49B3-8CA9-FB857C475A0E}"/>
          </ac:spMkLst>
        </pc:spChg>
        <pc:spChg chg="add del">
          <ac:chgData name="Christina Maimone" userId="16c23a2a-4485-46b5-aac7-46b13bc11ee5" providerId="ADAL" clId="{A1999FE9-93A9-644A-9416-350774CFE192}" dt="2025-04-14T22:57:17.180" v="162"/>
          <ac:spMkLst>
            <pc:docMk/>
            <pc:sldMk cId="1043474313" sldId="260"/>
            <ac:spMk id="65" creationId="{B87215C3-3B83-4BE7-9213-26E084BD6158}"/>
          </ac:spMkLst>
        </pc:spChg>
        <pc:spChg chg="add del">
          <ac:chgData name="Christina Maimone" userId="16c23a2a-4485-46b5-aac7-46b13bc11ee5" providerId="ADAL" clId="{A1999FE9-93A9-644A-9416-350774CFE192}" dt="2025-04-14T22:57:17.180" v="162"/>
          <ac:spMkLst>
            <pc:docMk/>
            <pc:sldMk cId="1043474313" sldId="260"/>
            <ac:spMk id="67" creationId="{13A105D4-2907-419E-8223-4C266BA1E5FB}"/>
          </ac:spMkLst>
        </pc:spChg>
        <pc:spChg chg="add del">
          <ac:chgData name="Christina Maimone" userId="16c23a2a-4485-46b5-aac7-46b13bc11ee5" providerId="ADAL" clId="{A1999FE9-93A9-644A-9416-350774CFE192}" dt="2025-04-14T22:57:17.180" v="162"/>
          <ac:spMkLst>
            <pc:docMk/>
            <pc:sldMk cId="1043474313" sldId="260"/>
            <ac:spMk id="69" creationId="{1EEE7F17-8E08-4C69-8E22-661908E6DF72}"/>
          </ac:spMkLst>
        </pc:spChg>
        <pc:graphicFrameChg chg="mod">
          <ac:chgData name="Christina Maimone" userId="16c23a2a-4485-46b5-aac7-46b13bc11ee5" providerId="ADAL" clId="{A1999FE9-93A9-644A-9416-350774CFE192}" dt="2025-04-14T22:55:05.596" v="112" actId="20577"/>
          <ac:graphicFrameMkLst>
            <pc:docMk/>
            <pc:sldMk cId="1043474313" sldId="260"/>
            <ac:graphicFrameMk id="56" creationId="{13928F46-B964-76D8-B8C3-033BD0A41BA4}"/>
          </ac:graphicFrameMkLst>
        </pc:graphicFrameChg>
      </pc:sldChg>
      <pc:sldChg chg="modSp del">
        <pc:chgData name="Christina Maimone" userId="16c23a2a-4485-46b5-aac7-46b13bc11ee5" providerId="ADAL" clId="{A1999FE9-93A9-644A-9416-350774CFE192}" dt="2025-05-30T16:57:24.762" v="2411" actId="2696"/>
        <pc:sldMkLst>
          <pc:docMk/>
          <pc:sldMk cId="3022933301" sldId="262"/>
        </pc:sldMkLst>
      </pc:sldChg>
      <pc:sldChg chg="del">
        <pc:chgData name="Christina Maimone" userId="16c23a2a-4485-46b5-aac7-46b13bc11ee5" providerId="ADAL" clId="{A1999FE9-93A9-644A-9416-350774CFE192}" dt="2025-05-30T16:57:24.787" v="2414" actId="2696"/>
        <pc:sldMkLst>
          <pc:docMk/>
          <pc:sldMk cId="3586088796" sldId="263"/>
        </pc:sldMkLst>
      </pc:sldChg>
      <pc:sldChg chg="del">
        <pc:chgData name="Christina Maimone" userId="16c23a2a-4485-46b5-aac7-46b13bc11ee5" providerId="ADAL" clId="{A1999FE9-93A9-644A-9416-350774CFE192}" dt="2025-05-30T16:57:24.732" v="2408" actId="2696"/>
        <pc:sldMkLst>
          <pc:docMk/>
          <pc:sldMk cId="3081277494" sldId="266"/>
        </pc:sldMkLst>
      </pc:sldChg>
      <pc:sldChg chg="del">
        <pc:chgData name="Christina Maimone" userId="16c23a2a-4485-46b5-aac7-46b13bc11ee5" providerId="ADAL" clId="{A1999FE9-93A9-644A-9416-350774CFE192}" dt="2025-05-30T16:57:24.796" v="2415" actId="2696"/>
        <pc:sldMkLst>
          <pc:docMk/>
          <pc:sldMk cId="4262673872" sldId="268"/>
        </pc:sldMkLst>
      </pc:sldChg>
      <pc:sldChg chg="ord">
        <pc:chgData name="Christina Maimone" userId="16c23a2a-4485-46b5-aac7-46b13bc11ee5" providerId="ADAL" clId="{A1999FE9-93A9-644A-9416-350774CFE192}" dt="2025-05-30T16:57:52.241" v="2419" actId="20578"/>
        <pc:sldMkLst>
          <pc:docMk/>
          <pc:sldMk cId="917541047" sldId="269"/>
        </pc:sldMkLst>
      </pc:sldChg>
      <pc:sldChg chg="del ord">
        <pc:chgData name="Christina Maimone" userId="16c23a2a-4485-46b5-aac7-46b13bc11ee5" providerId="ADAL" clId="{A1999FE9-93A9-644A-9416-350774CFE192}" dt="2025-05-30T16:57:37.352" v="2417" actId="2696"/>
        <pc:sldMkLst>
          <pc:docMk/>
          <pc:sldMk cId="1606497936" sldId="275"/>
        </pc:sldMkLst>
      </pc:sldChg>
      <pc:sldChg chg="addSp delSp ord delDesignElem">
        <pc:chgData name="Christina Maimone" userId="16c23a2a-4485-46b5-aac7-46b13bc11ee5" providerId="ADAL" clId="{A1999FE9-93A9-644A-9416-350774CFE192}" dt="2025-05-28T15:31:47.521" v="1956" actId="20578"/>
        <pc:sldMkLst>
          <pc:docMk/>
          <pc:sldMk cId="0" sldId="300"/>
        </pc:sldMkLst>
        <pc:spChg chg="add del">
          <ac:chgData name="Christina Maimone" userId="16c23a2a-4485-46b5-aac7-46b13bc11ee5" providerId="ADAL" clId="{A1999FE9-93A9-644A-9416-350774CFE192}" dt="2025-04-14T22:57:17.180" v="162"/>
          <ac:spMkLst>
            <pc:docMk/>
            <pc:sldMk cId="0" sldId="300"/>
            <ac:spMk id="978" creationId="{2928117C-9446-4E7F-AE62-95E0F6DB5B27}"/>
          </ac:spMkLst>
        </pc:spChg>
        <pc:spChg chg="add del">
          <ac:chgData name="Christina Maimone" userId="16c23a2a-4485-46b5-aac7-46b13bc11ee5" providerId="ADAL" clId="{A1999FE9-93A9-644A-9416-350774CFE192}" dt="2025-04-14T22:57:17.180" v="162"/>
          <ac:spMkLst>
            <pc:docMk/>
            <pc:sldMk cId="0" sldId="300"/>
            <ac:spMk id="980" creationId="{84D30AFB-4D71-48B0-AA00-28EE92363A5F}"/>
          </ac:spMkLst>
        </pc:spChg>
        <pc:spChg chg="add del">
          <ac:chgData name="Christina Maimone" userId="16c23a2a-4485-46b5-aac7-46b13bc11ee5" providerId="ADAL" clId="{A1999FE9-93A9-644A-9416-350774CFE192}" dt="2025-04-14T22:57:17.180" v="162"/>
          <ac:spMkLst>
            <pc:docMk/>
            <pc:sldMk cId="0" sldId="300"/>
            <ac:spMk id="982" creationId="{96A0B76F-8010-4C62-B4B6-C5FC438C059E}"/>
          </ac:spMkLst>
        </pc:spChg>
        <pc:spChg chg="add del">
          <ac:chgData name="Christina Maimone" userId="16c23a2a-4485-46b5-aac7-46b13bc11ee5" providerId="ADAL" clId="{A1999FE9-93A9-644A-9416-350774CFE192}" dt="2025-04-14T22:57:17.180" v="162"/>
          <ac:spMkLst>
            <pc:docMk/>
            <pc:sldMk cId="0" sldId="300"/>
            <ac:spMk id="984" creationId="{9FC936C0-4624-438D-BDD0-6B296BD6409D}"/>
          </ac:spMkLst>
        </pc:spChg>
        <pc:spChg chg="add del">
          <ac:chgData name="Christina Maimone" userId="16c23a2a-4485-46b5-aac7-46b13bc11ee5" providerId="ADAL" clId="{A1999FE9-93A9-644A-9416-350774CFE192}" dt="2025-04-14T22:57:17.180" v="162"/>
          <ac:spMkLst>
            <pc:docMk/>
            <pc:sldMk cId="0" sldId="300"/>
            <ac:spMk id="986" creationId="{4B526CBF-0AA4-49A9-B305-EE0AF3AF6D3C}"/>
          </ac:spMkLst>
        </pc:spChg>
        <pc:grpChg chg="add del">
          <ac:chgData name="Christina Maimone" userId="16c23a2a-4485-46b5-aac7-46b13bc11ee5" providerId="ADAL" clId="{A1999FE9-93A9-644A-9416-350774CFE192}" dt="2025-04-14T22:57:17.180" v="162"/>
          <ac:grpSpMkLst>
            <pc:docMk/>
            <pc:sldMk cId="0" sldId="300"/>
            <ac:grpSpMk id="988" creationId="{CC8B5139-02E6-4DEA-9CCE-962CAF0AFBA0}"/>
          </ac:grpSpMkLst>
        </pc:grpChg>
      </pc:sldChg>
      <pc:sldChg chg="ord">
        <pc:chgData name="Christina Maimone" userId="16c23a2a-4485-46b5-aac7-46b13bc11ee5" providerId="ADAL" clId="{A1999FE9-93A9-644A-9416-350774CFE192}" dt="2025-04-14T23:50:26.449" v="557" actId="20578"/>
        <pc:sldMkLst>
          <pc:docMk/>
          <pc:sldMk cId="0" sldId="301"/>
        </pc:sldMkLst>
      </pc:sldChg>
      <pc:sldChg chg="addSp delSp modSp mod ord">
        <pc:chgData name="Christina Maimone" userId="16c23a2a-4485-46b5-aac7-46b13bc11ee5" providerId="ADAL" clId="{A1999FE9-93A9-644A-9416-350774CFE192}" dt="2025-04-15T17:29:26.448" v="1578" actId="22"/>
        <pc:sldMkLst>
          <pc:docMk/>
          <pc:sldMk cId="0" sldId="302"/>
        </pc:sldMkLst>
        <pc:spChg chg="mod">
          <ac:chgData name="Christina Maimone" userId="16c23a2a-4485-46b5-aac7-46b13bc11ee5" providerId="ADAL" clId="{A1999FE9-93A9-644A-9416-350774CFE192}" dt="2025-04-15T17:16:26.230" v="1385" actId="20577"/>
          <ac:spMkLst>
            <pc:docMk/>
            <pc:sldMk cId="0" sldId="302"/>
            <ac:spMk id="1076" creationId="{00000000-0000-0000-0000-000000000000}"/>
          </ac:spMkLst>
        </pc:spChg>
      </pc:sldChg>
      <pc:sldChg chg="ord">
        <pc:chgData name="Christina Maimone" userId="16c23a2a-4485-46b5-aac7-46b13bc11ee5" providerId="ADAL" clId="{A1999FE9-93A9-644A-9416-350774CFE192}" dt="2025-04-15T00:03:36.723" v="832" actId="20578"/>
        <pc:sldMkLst>
          <pc:docMk/>
          <pc:sldMk cId="0" sldId="316"/>
        </pc:sldMkLst>
      </pc:sldChg>
      <pc:sldChg chg="addSp delSp del delDesignElem">
        <pc:chgData name="Christina Maimone" userId="16c23a2a-4485-46b5-aac7-46b13bc11ee5" providerId="ADAL" clId="{A1999FE9-93A9-644A-9416-350774CFE192}" dt="2025-04-15T00:03:18.418" v="831" actId="2696"/>
        <pc:sldMkLst>
          <pc:docMk/>
          <pc:sldMk cId="1817825740" sldId="317"/>
        </pc:sldMkLst>
      </pc:sldChg>
      <pc:sldChg chg="modSp mod ord">
        <pc:chgData name="Christina Maimone" userId="16c23a2a-4485-46b5-aac7-46b13bc11ee5" providerId="ADAL" clId="{A1999FE9-93A9-644A-9416-350774CFE192}" dt="2025-04-15T17:17:03.807" v="1398" actId="20577"/>
        <pc:sldMkLst>
          <pc:docMk/>
          <pc:sldMk cId="0" sldId="319"/>
        </pc:sldMkLst>
        <pc:spChg chg="mod">
          <ac:chgData name="Christina Maimone" userId="16c23a2a-4485-46b5-aac7-46b13bc11ee5" providerId="ADAL" clId="{A1999FE9-93A9-644A-9416-350774CFE192}" dt="2025-04-15T17:17:03.807" v="1398" actId="20577"/>
          <ac:spMkLst>
            <pc:docMk/>
            <pc:sldMk cId="0" sldId="319"/>
            <ac:spMk id="1063" creationId="{00000000-0000-0000-0000-000000000000}"/>
          </ac:spMkLst>
        </pc:spChg>
      </pc:sldChg>
      <pc:sldChg chg="ord">
        <pc:chgData name="Christina Maimone" userId="16c23a2a-4485-46b5-aac7-46b13bc11ee5" providerId="ADAL" clId="{A1999FE9-93A9-644A-9416-350774CFE192}" dt="2025-04-15T17:12:33.173" v="1235" actId="20578"/>
        <pc:sldMkLst>
          <pc:docMk/>
          <pc:sldMk cId="0" sldId="320"/>
        </pc:sldMkLst>
      </pc:sldChg>
      <pc:sldChg chg="modSp mod">
        <pc:chgData name="Christina Maimone" userId="16c23a2a-4485-46b5-aac7-46b13bc11ee5" providerId="ADAL" clId="{A1999FE9-93A9-644A-9416-350774CFE192}" dt="2025-04-15T00:48:24.819" v="1060" actId="20577"/>
        <pc:sldMkLst>
          <pc:docMk/>
          <pc:sldMk cId="1783361375" sldId="335"/>
        </pc:sldMkLst>
        <pc:spChg chg="mod">
          <ac:chgData name="Christina Maimone" userId="16c23a2a-4485-46b5-aac7-46b13bc11ee5" providerId="ADAL" clId="{A1999FE9-93A9-644A-9416-350774CFE192}" dt="2025-04-14T22:57:17.180" v="162"/>
          <ac:spMkLst>
            <pc:docMk/>
            <pc:sldMk cId="1783361375" sldId="335"/>
            <ac:spMk id="4" creationId="{A31C4EBC-10AF-B721-FE2F-FDA9A4D93535}"/>
          </ac:spMkLst>
        </pc:spChg>
        <pc:spChg chg="mod">
          <ac:chgData name="Christina Maimone" userId="16c23a2a-4485-46b5-aac7-46b13bc11ee5" providerId="ADAL" clId="{A1999FE9-93A9-644A-9416-350774CFE192}" dt="2025-04-15T00:48:24.819" v="1060" actId="20577"/>
          <ac:spMkLst>
            <pc:docMk/>
            <pc:sldMk cId="1783361375" sldId="335"/>
            <ac:spMk id="5" creationId="{FAA30323-7717-4EA4-1033-D16D18C84A81}"/>
          </ac:spMkLst>
        </pc:spChg>
      </pc:sldChg>
      <pc:sldChg chg="modSp mod">
        <pc:chgData name="Christina Maimone" userId="16c23a2a-4485-46b5-aac7-46b13bc11ee5" providerId="ADAL" clId="{A1999FE9-93A9-644A-9416-350774CFE192}" dt="2025-04-14T23:57:34.615" v="779" actId="1076"/>
        <pc:sldMkLst>
          <pc:docMk/>
          <pc:sldMk cId="1181671624" sldId="336"/>
        </pc:sldMkLst>
        <pc:spChg chg="mod">
          <ac:chgData name="Christina Maimone" userId="16c23a2a-4485-46b5-aac7-46b13bc11ee5" providerId="ADAL" clId="{A1999FE9-93A9-644A-9416-350774CFE192}" dt="2025-04-14T22:57:17.180" v="162"/>
          <ac:spMkLst>
            <pc:docMk/>
            <pc:sldMk cId="1181671624" sldId="336"/>
            <ac:spMk id="4" creationId="{A31C4EBC-10AF-B721-FE2F-FDA9A4D93535}"/>
          </ac:spMkLst>
        </pc:spChg>
        <pc:spChg chg="mod">
          <ac:chgData name="Christina Maimone" userId="16c23a2a-4485-46b5-aac7-46b13bc11ee5" providerId="ADAL" clId="{A1999FE9-93A9-644A-9416-350774CFE192}" dt="2025-04-14T23:57:34.615" v="779" actId="1076"/>
          <ac:spMkLst>
            <pc:docMk/>
            <pc:sldMk cId="1181671624" sldId="336"/>
            <ac:spMk id="9" creationId="{5841751F-725E-E4F7-F863-DAC8A781AE2C}"/>
          </ac:spMkLst>
        </pc:spChg>
      </pc:sldChg>
      <pc:sldChg chg="modSp mod">
        <pc:chgData name="Christina Maimone" userId="16c23a2a-4485-46b5-aac7-46b13bc11ee5" providerId="ADAL" clId="{A1999FE9-93A9-644A-9416-350774CFE192}" dt="2025-04-15T00:48:29.091" v="1062" actId="20577"/>
        <pc:sldMkLst>
          <pc:docMk/>
          <pc:sldMk cId="1852556053" sldId="337"/>
        </pc:sldMkLst>
        <pc:spChg chg="mod">
          <ac:chgData name="Christina Maimone" userId="16c23a2a-4485-46b5-aac7-46b13bc11ee5" providerId="ADAL" clId="{A1999FE9-93A9-644A-9416-350774CFE192}" dt="2025-04-14T22:57:17.180" v="162"/>
          <ac:spMkLst>
            <pc:docMk/>
            <pc:sldMk cId="1852556053" sldId="337"/>
            <ac:spMk id="4" creationId="{A31C4EBC-10AF-B721-FE2F-FDA9A4D93535}"/>
          </ac:spMkLst>
        </pc:spChg>
        <pc:spChg chg="mod">
          <ac:chgData name="Christina Maimone" userId="16c23a2a-4485-46b5-aac7-46b13bc11ee5" providerId="ADAL" clId="{A1999FE9-93A9-644A-9416-350774CFE192}" dt="2025-04-15T00:48:29.091" v="1062" actId="20577"/>
          <ac:spMkLst>
            <pc:docMk/>
            <pc:sldMk cId="1852556053" sldId="337"/>
            <ac:spMk id="6" creationId="{01C339BE-8A66-DD76-8E1C-30BD24134714}"/>
          </ac:spMkLst>
        </pc:spChg>
      </pc:sldChg>
      <pc:sldChg chg="addSp delSp modSp mod">
        <pc:chgData name="Christina Maimone" userId="16c23a2a-4485-46b5-aac7-46b13bc11ee5" providerId="ADAL" clId="{A1999FE9-93A9-644A-9416-350774CFE192}" dt="2025-04-15T00:49:40.760" v="1105" actId="1076"/>
        <pc:sldMkLst>
          <pc:docMk/>
          <pc:sldMk cId="3911294364" sldId="338"/>
        </pc:sldMkLst>
        <pc:spChg chg="mod">
          <ac:chgData name="Christina Maimone" userId="16c23a2a-4485-46b5-aac7-46b13bc11ee5" providerId="ADAL" clId="{A1999FE9-93A9-644A-9416-350774CFE192}" dt="2025-04-14T22:57:17.180" v="162"/>
          <ac:spMkLst>
            <pc:docMk/>
            <pc:sldMk cId="3911294364" sldId="338"/>
            <ac:spMk id="4" creationId="{A31C4EBC-10AF-B721-FE2F-FDA9A4D93535}"/>
          </ac:spMkLst>
        </pc:spChg>
        <pc:spChg chg="mod">
          <ac:chgData name="Christina Maimone" userId="16c23a2a-4485-46b5-aac7-46b13bc11ee5" providerId="ADAL" clId="{A1999FE9-93A9-644A-9416-350774CFE192}" dt="2025-04-15T00:48:38.675" v="1100" actId="20577"/>
          <ac:spMkLst>
            <pc:docMk/>
            <pc:sldMk cId="3911294364" sldId="338"/>
            <ac:spMk id="6" creationId="{F97D6638-D26D-90A6-A7E2-E7ED4C029F40}"/>
          </ac:spMkLst>
        </pc:spChg>
        <pc:picChg chg="add mod">
          <ac:chgData name="Christina Maimone" userId="16c23a2a-4485-46b5-aac7-46b13bc11ee5" providerId="ADAL" clId="{A1999FE9-93A9-644A-9416-350774CFE192}" dt="2025-04-15T00:49:40.760" v="1105" actId="1076"/>
          <ac:picMkLst>
            <pc:docMk/>
            <pc:sldMk cId="3911294364" sldId="338"/>
            <ac:picMk id="2" creationId="{3FE69EB2-3DBB-B831-E46F-29C0B7CF04B9}"/>
          </ac:picMkLst>
        </pc:picChg>
      </pc:sldChg>
      <pc:sldChg chg="addSp modSp">
        <pc:chgData name="Christina Maimone" userId="16c23a2a-4485-46b5-aac7-46b13bc11ee5" providerId="ADAL" clId="{A1999FE9-93A9-644A-9416-350774CFE192}" dt="2025-04-14T23:57:45.343" v="780"/>
        <pc:sldMkLst>
          <pc:docMk/>
          <pc:sldMk cId="2165942269" sldId="339"/>
        </pc:sldMkLst>
        <pc:spChg chg="add mod">
          <ac:chgData name="Christina Maimone" userId="16c23a2a-4485-46b5-aac7-46b13bc11ee5" providerId="ADAL" clId="{A1999FE9-93A9-644A-9416-350774CFE192}" dt="2025-04-14T23:57:45.343" v="780"/>
          <ac:spMkLst>
            <pc:docMk/>
            <pc:sldMk cId="2165942269" sldId="339"/>
            <ac:spMk id="3" creationId="{D79EC6B8-9EC3-58C8-42E0-A098400019E8}"/>
          </ac:spMkLst>
        </pc:spChg>
        <pc:spChg chg="mod">
          <ac:chgData name="Christina Maimone" userId="16c23a2a-4485-46b5-aac7-46b13bc11ee5" providerId="ADAL" clId="{A1999FE9-93A9-644A-9416-350774CFE192}" dt="2025-04-14T22:57:17.180" v="162"/>
          <ac:spMkLst>
            <pc:docMk/>
            <pc:sldMk cId="2165942269" sldId="339"/>
            <ac:spMk id="4" creationId="{A31C4EBC-10AF-B721-FE2F-FDA9A4D93535}"/>
          </ac:spMkLst>
        </pc:spChg>
      </pc:sldChg>
      <pc:sldChg chg="addSp delSp del delDesignElem">
        <pc:chgData name="Christina Maimone" userId="16c23a2a-4485-46b5-aac7-46b13bc11ee5" providerId="ADAL" clId="{A1999FE9-93A9-644A-9416-350774CFE192}" dt="2025-04-14T23:59:00.731" v="786" actId="2696"/>
        <pc:sldMkLst>
          <pc:docMk/>
          <pc:sldMk cId="979007532" sldId="340"/>
        </pc:sldMkLst>
      </pc:sldChg>
      <pc:sldChg chg="modSp del mod">
        <pc:chgData name="Christina Maimone" userId="16c23a2a-4485-46b5-aac7-46b13bc11ee5" providerId="ADAL" clId="{A1999FE9-93A9-644A-9416-350774CFE192}" dt="2025-05-30T16:57:24.778" v="2413" actId="2696"/>
        <pc:sldMkLst>
          <pc:docMk/>
          <pc:sldMk cId="4139988412" sldId="343"/>
        </pc:sldMkLst>
      </pc:sldChg>
      <pc:sldChg chg="modSp">
        <pc:chgData name="Christina Maimone" userId="16c23a2a-4485-46b5-aac7-46b13bc11ee5" providerId="ADAL" clId="{A1999FE9-93A9-644A-9416-350774CFE192}" dt="2025-04-14T22:57:17.180" v="162"/>
        <pc:sldMkLst>
          <pc:docMk/>
          <pc:sldMk cId="2812500624" sldId="348"/>
        </pc:sldMkLst>
        <pc:spChg chg="mod">
          <ac:chgData name="Christina Maimone" userId="16c23a2a-4485-46b5-aac7-46b13bc11ee5" providerId="ADAL" clId="{A1999FE9-93A9-644A-9416-350774CFE192}" dt="2025-04-14T22:57:17.180" v="162"/>
          <ac:spMkLst>
            <pc:docMk/>
            <pc:sldMk cId="2812500624" sldId="348"/>
            <ac:spMk id="3" creationId="{9950CC24-DB79-DCD8-D67A-B408E80DD54B}"/>
          </ac:spMkLst>
        </pc:spChg>
      </pc:sldChg>
      <pc:sldChg chg="del">
        <pc:chgData name="Christina Maimone" userId="16c23a2a-4485-46b5-aac7-46b13bc11ee5" providerId="ADAL" clId="{A1999FE9-93A9-644A-9416-350774CFE192}" dt="2025-04-17T23:24:38.689" v="1876" actId="2696"/>
        <pc:sldMkLst>
          <pc:docMk/>
          <pc:sldMk cId="0" sldId="394"/>
        </pc:sldMkLst>
      </pc:sldChg>
      <pc:sldChg chg="add">
        <pc:chgData name="Christina Maimone" userId="16c23a2a-4485-46b5-aac7-46b13bc11ee5" providerId="ADAL" clId="{A1999FE9-93A9-644A-9416-350774CFE192}" dt="2025-04-17T23:24:58.026" v="1878"/>
        <pc:sldMkLst>
          <pc:docMk/>
          <pc:sldMk cId="2080175429" sldId="394"/>
        </pc:sldMkLst>
      </pc:sldChg>
      <pc:sldChg chg="modSp">
        <pc:chgData name="Christina Maimone" userId="16c23a2a-4485-46b5-aac7-46b13bc11ee5" providerId="ADAL" clId="{A1999FE9-93A9-644A-9416-350774CFE192}" dt="2025-04-14T22:57:17.180" v="162"/>
        <pc:sldMkLst>
          <pc:docMk/>
          <pc:sldMk cId="1949433141" sldId="426"/>
        </pc:sldMkLst>
        <pc:spChg chg="mod">
          <ac:chgData name="Christina Maimone" userId="16c23a2a-4485-46b5-aac7-46b13bc11ee5" providerId="ADAL" clId="{A1999FE9-93A9-644A-9416-350774CFE192}" dt="2025-04-14T22:57:17.180" v="162"/>
          <ac:spMkLst>
            <pc:docMk/>
            <pc:sldMk cId="1949433141" sldId="426"/>
            <ac:spMk id="2" creationId="{23443F4A-D478-5729-1401-53ECB19C4CC4}"/>
          </ac:spMkLst>
        </pc:spChg>
      </pc:sldChg>
      <pc:sldChg chg="del">
        <pc:chgData name="Christina Maimone" userId="16c23a2a-4485-46b5-aac7-46b13bc11ee5" providerId="ADAL" clId="{A1999FE9-93A9-644A-9416-350774CFE192}" dt="2025-05-28T15:47:55.641" v="1958" actId="2696"/>
        <pc:sldMkLst>
          <pc:docMk/>
          <pc:sldMk cId="1773450754" sldId="440"/>
        </pc:sldMkLst>
      </pc:sldChg>
      <pc:sldChg chg="del">
        <pc:chgData name="Christina Maimone" userId="16c23a2a-4485-46b5-aac7-46b13bc11ee5" providerId="ADAL" clId="{A1999FE9-93A9-644A-9416-350774CFE192}" dt="2025-05-28T15:47:55.667" v="1962" actId="2696"/>
        <pc:sldMkLst>
          <pc:docMk/>
          <pc:sldMk cId="2975956884" sldId="441"/>
        </pc:sldMkLst>
      </pc:sldChg>
      <pc:sldChg chg="del">
        <pc:chgData name="Christina Maimone" userId="16c23a2a-4485-46b5-aac7-46b13bc11ee5" providerId="ADAL" clId="{A1999FE9-93A9-644A-9416-350774CFE192}" dt="2025-05-28T15:47:55.664" v="1961" actId="2696"/>
        <pc:sldMkLst>
          <pc:docMk/>
          <pc:sldMk cId="813315396" sldId="442"/>
        </pc:sldMkLst>
      </pc:sldChg>
      <pc:sldChg chg="del">
        <pc:chgData name="Christina Maimone" userId="16c23a2a-4485-46b5-aac7-46b13bc11ee5" providerId="ADAL" clId="{A1999FE9-93A9-644A-9416-350774CFE192}" dt="2025-05-28T15:47:55.685" v="1964" actId="2696"/>
        <pc:sldMkLst>
          <pc:docMk/>
          <pc:sldMk cId="3968517395" sldId="443"/>
        </pc:sldMkLst>
      </pc:sldChg>
      <pc:sldChg chg="del">
        <pc:chgData name="Christina Maimone" userId="16c23a2a-4485-46b5-aac7-46b13bc11ee5" providerId="ADAL" clId="{A1999FE9-93A9-644A-9416-350774CFE192}" dt="2025-05-28T15:47:55.676" v="1963" actId="2696"/>
        <pc:sldMkLst>
          <pc:docMk/>
          <pc:sldMk cId="4278417154" sldId="444"/>
        </pc:sldMkLst>
      </pc:sldChg>
      <pc:sldChg chg="del">
        <pc:chgData name="Christina Maimone" userId="16c23a2a-4485-46b5-aac7-46b13bc11ee5" providerId="ADAL" clId="{A1999FE9-93A9-644A-9416-350774CFE192}" dt="2025-05-28T15:47:55.651" v="1959" actId="2696"/>
        <pc:sldMkLst>
          <pc:docMk/>
          <pc:sldMk cId="1757431535" sldId="445"/>
        </pc:sldMkLst>
      </pc:sldChg>
      <pc:sldChg chg="del">
        <pc:chgData name="Christina Maimone" userId="16c23a2a-4485-46b5-aac7-46b13bc11ee5" providerId="ADAL" clId="{A1999FE9-93A9-644A-9416-350774CFE192}" dt="2025-05-28T15:47:55.638" v="1957" actId="2696"/>
        <pc:sldMkLst>
          <pc:docMk/>
          <pc:sldMk cId="1540826416" sldId="446"/>
        </pc:sldMkLst>
      </pc:sldChg>
      <pc:sldChg chg="del">
        <pc:chgData name="Christina Maimone" userId="16c23a2a-4485-46b5-aac7-46b13bc11ee5" providerId="ADAL" clId="{A1999FE9-93A9-644A-9416-350774CFE192}" dt="2025-05-28T15:47:55.661" v="1960" actId="2696"/>
        <pc:sldMkLst>
          <pc:docMk/>
          <pc:sldMk cId="3770673933" sldId="447"/>
        </pc:sldMkLst>
      </pc:sldChg>
      <pc:sldChg chg="del">
        <pc:chgData name="Christina Maimone" userId="16c23a2a-4485-46b5-aac7-46b13bc11ee5" providerId="ADAL" clId="{A1999FE9-93A9-644A-9416-350774CFE192}" dt="2025-04-15T00:05:45.924" v="835" actId="2696"/>
        <pc:sldMkLst>
          <pc:docMk/>
          <pc:sldMk cId="1417952822" sldId="448"/>
        </pc:sldMkLst>
      </pc:sldChg>
      <pc:sldChg chg="del">
        <pc:chgData name="Christina Maimone" userId="16c23a2a-4485-46b5-aac7-46b13bc11ee5" providerId="ADAL" clId="{A1999FE9-93A9-644A-9416-350774CFE192}" dt="2025-04-15T00:05:45.935" v="838" actId="2696"/>
        <pc:sldMkLst>
          <pc:docMk/>
          <pc:sldMk cId="1613121893" sldId="464"/>
        </pc:sldMkLst>
      </pc:sldChg>
      <pc:sldChg chg="del">
        <pc:chgData name="Christina Maimone" userId="16c23a2a-4485-46b5-aac7-46b13bc11ee5" providerId="ADAL" clId="{A1999FE9-93A9-644A-9416-350774CFE192}" dt="2025-04-14T23:00:51.955" v="218" actId="2696"/>
        <pc:sldMkLst>
          <pc:docMk/>
          <pc:sldMk cId="605298692" sldId="467"/>
        </pc:sldMkLst>
      </pc:sldChg>
      <pc:sldChg chg="addSp modSp del mod">
        <pc:chgData name="Christina Maimone" userId="16c23a2a-4485-46b5-aac7-46b13bc11ee5" providerId="ADAL" clId="{A1999FE9-93A9-644A-9416-350774CFE192}" dt="2025-04-17T23:24:38.689" v="1876" actId="2696"/>
        <pc:sldMkLst>
          <pc:docMk/>
          <pc:sldMk cId="3074332765" sldId="468"/>
        </pc:sldMkLst>
      </pc:sldChg>
      <pc:sldChg chg="add">
        <pc:chgData name="Christina Maimone" userId="16c23a2a-4485-46b5-aac7-46b13bc11ee5" providerId="ADAL" clId="{A1999FE9-93A9-644A-9416-350774CFE192}" dt="2025-04-17T23:24:58.026" v="1878"/>
        <pc:sldMkLst>
          <pc:docMk/>
          <pc:sldMk cId="3106926654" sldId="468"/>
        </pc:sldMkLst>
      </pc:sldChg>
      <pc:sldChg chg="del">
        <pc:chgData name="Christina Maimone" userId="16c23a2a-4485-46b5-aac7-46b13bc11ee5" providerId="ADAL" clId="{A1999FE9-93A9-644A-9416-350774CFE192}" dt="2025-04-14T22:55:46.516" v="119" actId="2696"/>
        <pc:sldMkLst>
          <pc:docMk/>
          <pc:sldMk cId="2247677945" sldId="481"/>
        </pc:sldMkLst>
      </pc:sldChg>
      <pc:sldChg chg="add">
        <pc:chgData name="Christina Maimone" userId="16c23a2a-4485-46b5-aac7-46b13bc11ee5" providerId="ADAL" clId="{A1999FE9-93A9-644A-9416-350774CFE192}" dt="2025-04-17T23:24:58.026" v="1878"/>
        <pc:sldMkLst>
          <pc:docMk/>
          <pc:sldMk cId="2778098782" sldId="484"/>
        </pc:sldMkLst>
      </pc:sldChg>
      <pc:sldChg chg="del">
        <pc:chgData name="Christina Maimone" userId="16c23a2a-4485-46b5-aac7-46b13bc11ee5" providerId="ADAL" clId="{A1999FE9-93A9-644A-9416-350774CFE192}" dt="2025-04-17T23:24:38.689" v="1876" actId="2696"/>
        <pc:sldMkLst>
          <pc:docMk/>
          <pc:sldMk cId="3516119824" sldId="484"/>
        </pc:sldMkLst>
      </pc:sldChg>
      <pc:sldChg chg="del">
        <pc:chgData name="Christina Maimone" userId="16c23a2a-4485-46b5-aac7-46b13bc11ee5" providerId="ADAL" clId="{A1999FE9-93A9-644A-9416-350774CFE192}" dt="2025-04-14T22:55:46.480" v="118" actId="2696"/>
        <pc:sldMkLst>
          <pc:docMk/>
          <pc:sldMk cId="3805330677" sldId="486"/>
        </pc:sldMkLst>
      </pc:sldChg>
      <pc:sldChg chg="del">
        <pc:chgData name="Christina Maimone" userId="16c23a2a-4485-46b5-aac7-46b13bc11ee5" providerId="ADAL" clId="{A1999FE9-93A9-644A-9416-350774CFE192}" dt="2025-04-14T22:55:24.540" v="115" actId="2696"/>
        <pc:sldMkLst>
          <pc:docMk/>
          <pc:sldMk cId="1710814243" sldId="487"/>
        </pc:sldMkLst>
      </pc:sldChg>
      <pc:sldChg chg="del">
        <pc:chgData name="Christina Maimone" userId="16c23a2a-4485-46b5-aac7-46b13bc11ee5" providerId="ADAL" clId="{A1999FE9-93A9-644A-9416-350774CFE192}" dt="2025-04-14T22:55:24.446" v="113" actId="2696"/>
        <pc:sldMkLst>
          <pc:docMk/>
          <pc:sldMk cId="1071658517" sldId="489"/>
        </pc:sldMkLst>
      </pc:sldChg>
      <pc:sldChg chg="del">
        <pc:chgData name="Christina Maimone" userId="16c23a2a-4485-46b5-aac7-46b13bc11ee5" providerId="ADAL" clId="{A1999FE9-93A9-644A-9416-350774CFE192}" dt="2025-04-14T22:55:46.428" v="117" actId="2696"/>
        <pc:sldMkLst>
          <pc:docMk/>
          <pc:sldMk cId="2351341625" sldId="491"/>
        </pc:sldMkLst>
      </pc:sldChg>
      <pc:sldChg chg="addSp delSp del delDesignElem">
        <pc:chgData name="Christina Maimone" userId="16c23a2a-4485-46b5-aac7-46b13bc11ee5" providerId="ADAL" clId="{A1999FE9-93A9-644A-9416-350774CFE192}" dt="2025-05-30T16:57:24.748" v="2409" actId="2696"/>
        <pc:sldMkLst>
          <pc:docMk/>
          <pc:sldMk cId="2264735371" sldId="493"/>
        </pc:sldMkLst>
      </pc:sldChg>
      <pc:sldChg chg="del">
        <pc:chgData name="Christina Maimone" userId="16c23a2a-4485-46b5-aac7-46b13bc11ee5" providerId="ADAL" clId="{A1999FE9-93A9-644A-9416-350774CFE192}" dt="2025-05-30T16:57:24.766" v="2412" actId="2696"/>
        <pc:sldMkLst>
          <pc:docMk/>
          <pc:sldMk cId="2851750851" sldId="494"/>
        </pc:sldMkLst>
      </pc:sldChg>
      <pc:sldChg chg="ord">
        <pc:chgData name="Christina Maimone" userId="16c23a2a-4485-46b5-aac7-46b13bc11ee5" providerId="ADAL" clId="{A1999FE9-93A9-644A-9416-350774CFE192}" dt="2025-05-30T16:57:52.241" v="2419" actId="20578"/>
        <pc:sldMkLst>
          <pc:docMk/>
          <pc:sldMk cId="163206121" sldId="499"/>
        </pc:sldMkLst>
      </pc:sldChg>
      <pc:sldChg chg="ord">
        <pc:chgData name="Christina Maimone" userId="16c23a2a-4485-46b5-aac7-46b13bc11ee5" providerId="ADAL" clId="{A1999FE9-93A9-644A-9416-350774CFE192}" dt="2025-05-30T16:57:52.241" v="2419" actId="20578"/>
        <pc:sldMkLst>
          <pc:docMk/>
          <pc:sldMk cId="2699466613" sldId="500"/>
        </pc:sldMkLst>
      </pc:sldChg>
      <pc:sldChg chg="del">
        <pc:chgData name="Christina Maimone" userId="16c23a2a-4485-46b5-aac7-46b13bc11ee5" providerId="ADAL" clId="{A1999FE9-93A9-644A-9416-350774CFE192}" dt="2025-05-30T16:57:37.342" v="2416" actId="2696"/>
        <pc:sldMkLst>
          <pc:docMk/>
          <pc:sldMk cId="2478773428" sldId="501"/>
        </pc:sldMkLst>
      </pc:sldChg>
      <pc:sldChg chg="addSp delSp del delDesignElem">
        <pc:chgData name="Christina Maimone" userId="16c23a2a-4485-46b5-aac7-46b13bc11ee5" providerId="ADAL" clId="{A1999FE9-93A9-644A-9416-350774CFE192}" dt="2025-04-14T23:54:39.341" v="681" actId="2696"/>
        <pc:sldMkLst>
          <pc:docMk/>
          <pc:sldMk cId="2265208973" sldId="504"/>
        </pc:sldMkLst>
      </pc:sldChg>
      <pc:sldChg chg="del">
        <pc:chgData name="Christina Maimone" userId="16c23a2a-4485-46b5-aac7-46b13bc11ee5" providerId="ADAL" clId="{A1999FE9-93A9-644A-9416-350774CFE192}" dt="2025-05-30T16:57:37.363" v="2418" actId="2696"/>
        <pc:sldMkLst>
          <pc:docMk/>
          <pc:sldMk cId="2717419665" sldId="509"/>
        </pc:sldMkLst>
      </pc:sldChg>
      <pc:sldChg chg="addSp delSp modSp mod delAnim delDesignElem">
        <pc:chgData name="Christina Maimone" userId="16c23a2a-4485-46b5-aac7-46b13bc11ee5" providerId="ADAL" clId="{A1999FE9-93A9-644A-9416-350774CFE192}" dt="2025-04-14T23:55:09.935" v="684" actId="6549"/>
        <pc:sldMkLst>
          <pc:docMk/>
          <pc:sldMk cId="3444933616" sldId="510"/>
        </pc:sldMkLst>
        <pc:spChg chg="mod">
          <ac:chgData name="Christina Maimone" userId="16c23a2a-4485-46b5-aac7-46b13bc11ee5" providerId="ADAL" clId="{A1999FE9-93A9-644A-9416-350774CFE192}" dt="2025-04-14T23:55:09.935" v="684" actId="6549"/>
          <ac:spMkLst>
            <pc:docMk/>
            <pc:sldMk cId="3444933616" sldId="510"/>
            <ac:spMk id="4" creationId="{DFDAAF48-C0D8-8236-54AE-B2D8B3777AC1}"/>
          </ac:spMkLst>
        </pc:spChg>
        <pc:spChg chg="mod">
          <ac:chgData name="Christina Maimone" userId="16c23a2a-4485-46b5-aac7-46b13bc11ee5" providerId="ADAL" clId="{A1999FE9-93A9-644A-9416-350774CFE192}" dt="2025-04-14T23:51:46.067" v="598" actId="20577"/>
          <ac:spMkLst>
            <pc:docMk/>
            <pc:sldMk cId="3444933616" sldId="510"/>
            <ac:spMk id="5" creationId="{B67E3406-63DA-E1DE-FAC4-4CD042EC5B64}"/>
          </ac:spMkLst>
        </pc:spChg>
        <pc:spChg chg="add del">
          <ac:chgData name="Christina Maimone" userId="16c23a2a-4485-46b5-aac7-46b13bc11ee5" providerId="ADAL" clId="{A1999FE9-93A9-644A-9416-350774CFE192}" dt="2025-04-14T22:57:17.180" v="162"/>
          <ac:spMkLst>
            <pc:docMk/>
            <pc:sldMk cId="3444933616" sldId="510"/>
            <ac:spMk id="10" creationId="{E9AA9F65-94B8-41A5-A7FF-23D2CFB116BB}"/>
          </ac:spMkLst>
        </pc:spChg>
        <pc:spChg chg="add del">
          <ac:chgData name="Christina Maimone" userId="16c23a2a-4485-46b5-aac7-46b13bc11ee5" providerId="ADAL" clId="{A1999FE9-93A9-644A-9416-350774CFE192}" dt="2025-04-14T22:57:17.180" v="162"/>
          <ac:spMkLst>
            <pc:docMk/>
            <pc:sldMk cId="3444933616" sldId="510"/>
            <ac:spMk id="12" creationId="{7E8B0F8E-3F6C-4541-B9C1-774D80A08834}"/>
          </ac:spMkLst>
        </pc:spChg>
        <pc:spChg chg="add del">
          <ac:chgData name="Christina Maimone" userId="16c23a2a-4485-46b5-aac7-46b13bc11ee5" providerId="ADAL" clId="{A1999FE9-93A9-644A-9416-350774CFE192}" dt="2025-04-14T22:57:17.180" v="162"/>
          <ac:spMkLst>
            <pc:docMk/>
            <pc:sldMk cId="3444933616" sldId="510"/>
            <ac:spMk id="14" creationId="{7A45F5BC-32D1-41CD-B270-C46F18CA1ACC}"/>
          </ac:spMkLst>
        </pc:spChg>
        <pc:spChg chg="add del">
          <ac:chgData name="Christina Maimone" userId="16c23a2a-4485-46b5-aac7-46b13bc11ee5" providerId="ADAL" clId="{A1999FE9-93A9-644A-9416-350774CFE192}" dt="2025-04-14T22:57:17.180" v="162"/>
          <ac:spMkLst>
            <pc:docMk/>
            <pc:sldMk cId="3444933616" sldId="510"/>
            <ac:spMk id="16" creationId="{CE57EE13-72B0-4FFA-ACE1-EBDE89340E47}"/>
          </ac:spMkLst>
        </pc:spChg>
        <pc:spChg chg="add del">
          <ac:chgData name="Christina Maimone" userId="16c23a2a-4485-46b5-aac7-46b13bc11ee5" providerId="ADAL" clId="{A1999FE9-93A9-644A-9416-350774CFE192}" dt="2025-04-14T22:57:17.180" v="162"/>
          <ac:spMkLst>
            <pc:docMk/>
            <pc:sldMk cId="3444933616" sldId="510"/>
            <ac:spMk id="18" creationId="{328C565D-A991-4381-AC37-76A58A4A128F}"/>
          </ac:spMkLst>
        </pc:spChg>
        <pc:spChg chg="add del">
          <ac:chgData name="Christina Maimone" userId="16c23a2a-4485-46b5-aac7-46b13bc11ee5" providerId="ADAL" clId="{A1999FE9-93A9-644A-9416-350774CFE192}" dt="2025-04-14T22:57:17.180" v="162"/>
          <ac:spMkLst>
            <pc:docMk/>
            <pc:sldMk cId="3444933616" sldId="510"/>
            <ac:spMk id="20" creationId="{B7180431-F4DE-415D-BCBB-9316423C37C1}"/>
          </ac:spMkLst>
        </pc:spChg>
        <pc:spChg chg="add del">
          <ac:chgData name="Christina Maimone" userId="16c23a2a-4485-46b5-aac7-46b13bc11ee5" providerId="ADAL" clId="{A1999FE9-93A9-644A-9416-350774CFE192}" dt="2025-04-14T22:57:17.180" v="162"/>
          <ac:spMkLst>
            <pc:docMk/>
            <pc:sldMk cId="3444933616" sldId="510"/>
            <ac:spMk id="22" creationId="{EEABD997-5EF9-4E9B-AFBB-F6DFAAF3ADF0}"/>
          </ac:spMkLst>
        </pc:spChg>
        <pc:spChg chg="add del">
          <ac:chgData name="Christina Maimone" userId="16c23a2a-4485-46b5-aac7-46b13bc11ee5" providerId="ADAL" clId="{A1999FE9-93A9-644A-9416-350774CFE192}" dt="2025-04-14T22:57:17.180" v="162"/>
          <ac:spMkLst>
            <pc:docMk/>
            <pc:sldMk cId="3444933616" sldId="510"/>
            <ac:spMk id="24" creationId="{E9AB5EE6-A047-4B18-B998-D46DF3CC36FE}"/>
          </ac:spMkLst>
        </pc:spChg>
      </pc:sldChg>
      <pc:sldChg chg="addSp delSp delDesignElem">
        <pc:chgData name="Christina Maimone" userId="16c23a2a-4485-46b5-aac7-46b13bc11ee5" providerId="ADAL" clId="{A1999FE9-93A9-644A-9416-350774CFE192}" dt="2025-04-14T22:57:17.180" v="162"/>
        <pc:sldMkLst>
          <pc:docMk/>
          <pc:sldMk cId="2246524222" sldId="511"/>
        </pc:sldMkLst>
        <pc:spChg chg="add del">
          <ac:chgData name="Christina Maimone" userId="16c23a2a-4485-46b5-aac7-46b13bc11ee5" providerId="ADAL" clId="{A1999FE9-93A9-644A-9416-350774CFE192}" dt="2025-04-14T22:57:17.180" v="162"/>
          <ac:spMkLst>
            <pc:docMk/>
            <pc:sldMk cId="2246524222" sldId="511"/>
            <ac:spMk id="10" creationId="{E9AA9F65-94B8-41A5-A7FF-23D2CFB116BB}"/>
          </ac:spMkLst>
        </pc:spChg>
        <pc:spChg chg="add del">
          <ac:chgData name="Christina Maimone" userId="16c23a2a-4485-46b5-aac7-46b13bc11ee5" providerId="ADAL" clId="{A1999FE9-93A9-644A-9416-350774CFE192}" dt="2025-04-14T22:57:17.180" v="162"/>
          <ac:spMkLst>
            <pc:docMk/>
            <pc:sldMk cId="2246524222" sldId="511"/>
            <ac:spMk id="12" creationId="{7E8B0F8E-3F6C-4541-B9C1-774D80A08834}"/>
          </ac:spMkLst>
        </pc:spChg>
        <pc:spChg chg="add del">
          <ac:chgData name="Christina Maimone" userId="16c23a2a-4485-46b5-aac7-46b13bc11ee5" providerId="ADAL" clId="{A1999FE9-93A9-644A-9416-350774CFE192}" dt="2025-04-14T22:57:17.180" v="162"/>
          <ac:spMkLst>
            <pc:docMk/>
            <pc:sldMk cId="2246524222" sldId="511"/>
            <ac:spMk id="14" creationId="{7A45F5BC-32D1-41CD-B270-C46F18CA1ACC}"/>
          </ac:spMkLst>
        </pc:spChg>
        <pc:spChg chg="add del">
          <ac:chgData name="Christina Maimone" userId="16c23a2a-4485-46b5-aac7-46b13bc11ee5" providerId="ADAL" clId="{A1999FE9-93A9-644A-9416-350774CFE192}" dt="2025-04-14T22:57:17.180" v="162"/>
          <ac:spMkLst>
            <pc:docMk/>
            <pc:sldMk cId="2246524222" sldId="511"/>
            <ac:spMk id="16" creationId="{CE57EE13-72B0-4FFA-ACE1-EBDE89340E47}"/>
          </ac:spMkLst>
        </pc:spChg>
        <pc:spChg chg="add del">
          <ac:chgData name="Christina Maimone" userId="16c23a2a-4485-46b5-aac7-46b13bc11ee5" providerId="ADAL" clId="{A1999FE9-93A9-644A-9416-350774CFE192}" dt="2025-04-14T22:57:17.180" v="162"/>
          <ac:spMkLst>
            <pc:docMk/>
            <pc:sldMk cId="2246524222" sldId="511"/>
            <ac:spMk id="18" creationId="{328C565D-A991-4381-AC37-76A58A4A128F}"/>
          </ac:spMkLst>
        </pc:spChg>
        <pc:spChg chg="add del">
          <ac:chgData name="Christina Maimone" userId="16c23a2a-4485-46b5-aac7-46b13bc11ee5" providerId="ADAL" clId="{A1999FE9-93A9-644A-9416-350774CFE192}" dt="2025-04-14T22:57:17.180" v="162"/>
          <ac:spMkLst>
            <pc:docMk/>
            <pc:sldMk cId="2246524222" sldId="511"/>
            <ac:spMk id="20" creationId="{B7180431-F4DE-415D-BCBB-9316423C37C1}"/>
          </ac:spMkLst>
        </pc:spChg>
        <pc:spChg chg="add del">
          <ac:chgData name="Christina Maimone" userId="16c23a2a-4485-46b5-aac7-46b13bc11ee5" providerId="ADAL" clId="{A1999FE9-93A9-644A-9416-350774CFE192}" dt="2025-04-14T22:57:17.180" v="162"/>
          <ac:spMkLst>
            <pc:docMk/>
            <pc:sldMk cId="2246524222" sldId="511"/>
            <ac:spMk id="22" creationId="{EEABD997-5EF9-4E9B-AFBB-F6DFAAF3ADF0}"/>
          </ac:spMkLst>
        </pc:spChg>
        <pc:spChg chg="add del">
          <ac:chgData name="Christina Maimone" userId="16c23a2a-4485-46b5-aac7-46b13bc11ee5" providerId="ADAL" clId="{A1999FE9-93A9-644A-9416-350774CFE192}" dt="2025-04-14T22:57:17.180" v="162"/>
          <ac:spMkLst>
            <pc:docMk/>
            <pc:sldMk cId="2246524222" sldId="511"/>
            <ac:spMk id="24" creationId="{E9AB5EE6-A047-4B18-B998-D46DF3CC36FE}"/>
          </ac:spMkLst>
        </pc:spChg>
      </pc:sldChg>
      <pc:sldChg chg="addSp delSp delDesignElem">
        <pc:chgData name="Christina Maimone" userId="16c23a2a-4485-46b5-aac7-46b13bc11ee5" providerId="ADAL" clId="{A1999FE9-93A9-644A-9416-350774CFE192}" dt="2025-04-14T22:57:17.180" v="162"/>
        <pc:sldMkLst>
          <pc:docMk/>
          <pc:sldMk cId="1128871334" sldId="513"/>
        </pc:sldMkLst>
        <pc:spChg chg="add del">
          <ac:chgData name="Christina Maimone" userId="16c23a2a-4485-46b5-aac7-46b13bc11ee5" providerId="ADAL" clId="{A1999FE9-93A9-644A-9416-350774CFE192}" dt="2025-04-14T22:57:17.180" v="162"/>
          <ac:spMkLst>
            <pc:docMk/>
            <pc:sldMk cId="1128871334" sldId="513"/>
            <ac:spMk id="10" creationId="{E9AA9F65-94B8-41A5-A7FF-23D2CFB116BB}"/>
          </ac:spMkLst>
        </pc:spChg>
        <pc:spChg chg="add del">
          <ac:chgData name="Christina Maimone" userId="16c23a2a-4485-46b5-aac7-46b13bc11ee5" providerId="ADAL" clId="{A1999FE9-93A9-644A-9416-350774CFE192}" dt="2025-04-14T22:57:17.180" v="162"/>
          <ac:spMkLst>
            <pc:docMk/>
            <pc:sldMk cId="1128871334" sldId="513"/>
            <ac:spMk id="12" creationId="{7E8B0F8E-3F6C-4541-B9C1-774D80A08834}"/>
          </ac:spMkLst>
        </pc:spChg>
        <pc:spChg chg="add del">
          <ac:chgData name="Christina Maimone" userId="16c23a2a-4485-46b5-aac7-46b13bc11ee5" providerId="ADAL" clId="{A1999FE9-93A9-644A-9416-350774CFE192}" dt="2025-04-14T22:57:17.180" v="162"/>
          <ac:spMkLst>
            <pc:docMk/>
            <pc:sldMk cId="1128871334" sldId="513"/>
            <ac:spMk id="14" creationId="{7A45F5BC-32D1-41CD-B270-C46F18CA1ACC}"/>
          </ac:spMkLst>
        </pc:spChg>
        <pc:spChg chg="add del">
          <ac:chgData name="Christina Maimone" userId="16c23a2a-4485-46b5-aac7-46b13bc11ee5" providerId="ADAL" clId="{A1999FE9-93A9-644A-9416-350774CFE192}" dt="2025-04-14T22:57:17.180" v="162"/>
          <ac:spMkLst>
            <pc:docMk/>
            <pc:sldMk cId="1128871334" sldId="513"/>
            <ac:spMk id="16" creationId="{CE57EE13-72B0-4FFA-ACE1-EBDE89340E47}"/>
          </ac:spMkLst>
        </pc:spChg>
        <pc:spChg chg="add del">
          <ac:chgData name="Christina Maimone" userId="16c23a2a-4485-46b5-aac7-46b13bc11ee5" providerId="ADAL" clId="{A1999FE9-93A9-644A-9416-350774CFE192}" dt="2025-04-14T22:57:17.180" v="162"/>
          <ac:spMkLst>
            <pc:docMk/>
            <pc:sldMk cId="1128871334" sldId="513"/>
            <ac:spMk id="18" creationId="{328C565D-A991-4381-AC37-76A58A4A128F}"/>
          </ac:spMkLst>
        </pc:spChg>
        <pc:spChg chg="add del">
          <ac:chgData name="Christina Maimone" userId="16c23a2a-4485-46b5-aac7-46b13bc11ee5" providerId="ADAL" clId="{A1999FE9-93A9-644A-9416-350774CFE192}" dt="2025-04-14T22:57:17.180" v="162"/>
          <ac:spMkLst>
            <pc:docMk/>
            <pc:sldMk cId="1128871334" sldId="513"/>
            <ac:spMk id="20" creationId="{B7180431-F4DE-415D-BCBB-9316423C37C1}"/>
          </ac:spMkLst>
        </pc:spChg>
        <pc:spChg chg="add del">
          <ac:chgData name="Christina Maimone" userId="16c23a2a-4485-46b5-aac7-46b13bc11ee5" providerId="ADAL" clId="{A1999FE9-93A9-644A-9416-350774CFE192}" dt="2025-04-14T22:57:17.180" v="162"/>
          <ac:spMkLst>
            <pc:docMk/>
            <pc:sldMk cId="1128871334" sldId="513"/>
            <ac:spMk id="22" creationId="{EEABD997-5EF9-4E9B-AFBB-F6DFAAF3ADF0}"/>
          </ac:spMkLst>
        </pc:spChg>
        <pc:spChg chg="add del">
          <ac:chgData name="Christina Maimone" userId="16c23a2a-4485-46b5-aac7-46b13bc11ee5" providerId="ADAL" clId="{A1999FE9-93A9-644A-9416-350774CFE192}" dt="2025-04-14T22:57:17.180" v="162"/>
          <ac:spMkLst>
            <pc:docMk/>
            <pc:sldMk cId="1128871334" sldId="513"/>
            <ac:spMk id="24" creationId="{E9AB5EE6-A047-4B18-B998-D46DF3CC36FE}"/>
          </ac:spMkLst>
        </pc:spChg>
      </pc:sldChg>
      <pc:sldChg chg="addSp delSp del delDesignElem">
        <pc:chgData name="Christina Maimone" userId="16c23a2a-4485-46b5-aac7-46b13bc11ee5" providerId="ADAL" clId="{A1999FE9-93A9-644A-9416-350774CFE192}" dt="2025-04-17T23:24:38.689" v="1876" actId="2696"/>
        <pc:sldMkLst>
          <pc:docMk/>
          <pc:sldMk cId="1744421926" sldId="516"/>
        </pc:sldMkLst>
      </pc:sldChg>
      <pc:sldChg chg="delSp add setBg delDesignElem">
        <pc:chgData name="Christina Maimone" userId="16c23a2a-4485-46b5-aac7-46b13bc11ee5" providerId="ADAL" clId="{A1999FE9-93A9-644A-9416-350774CFE192}" dt="2025-04-17T23:24:58.026" v="1878"/>
        <pc:sldMkLst>
          <pc:docMk/>
          <pc:sldMk cId="1797038314" sldId="516"/>
        </pc:sldMkLst>
      </pc:sldChg>
      <pc:sldChg chg="del">
        <pc:chgData name="Christina Maimone" userId="16c23a2a-4485-46b5-aac7-46b13bc11ee5" providerId="ADAL" clId="{A1999FE9-93A9-644A-9416-350774CFE192}" dt="2025-04-17T23:24:38.689" v="1876" actId="2696"/>
        <pc:sldMkLst>
          <pc:docMk/>
          <pc:sldMk cId="505059549" sldId="518"/>
        </pc:sldMkLst>
      </pc:sldChg>
      <pc:sldChg chg="add">
        <pc:chgData name="Christina Maimone" userId="16c23a2a-4485-46b5-aac7-46b13bc11ee5" providerId="ADAL" clId="{A1999FE9-93A9-644A-9416-350774CFE192}" dt="2025-04-17T23:24:58.026" v="1878"/>
        <pc:sldMkLst>
          <pc:docMk/>
          <pc:sldMk cId="1366271872" sldId="518"/>
        </pc:sldMkLst>
      </pc:sldChg>
      <pc:sldChg chg="del">
        <pc:chgData name="Christina Maimone" userId="16c23a2a-4485-46b5-aac7-46b13bc11ee5" providerId="ADAL" clId="{A1999FE9-93A9-644A-9416-350774CFE192}" dt="2025-04-17T23:24:38.689" v="1876" actId="2696"/>
        <pc:sldMkLst>
          <pc:docMk/>
          <pc:sldMk cId="2304135573" sldId="519"/>
        </pc:sldMkLst>
      </pc:sldChg>
      <pc:sldChg chg="add">
        <pc:chgData name="Christina Maimone" userId="16c23a2a-4485-46b5-aac7-46b13bc11ee5" providerId="ADAL" clId="{A1999FE9-93A9-644A-9416-350774CFE192}" dt="2025-04-17T23:24:58.026" v="1878"/>
        <pc:sldMkLst>
          <pc:docMk/>
          <pc:sldMk cId="2330259334" sldId="519"/>
        </pc:sldMkLst>
      </pc:sldChg>
      <pc:sldChg chg="add">
        <pc:chgData name="Christina Maimone" userId="16c23a2a-4485-46b5-aac7-46b13bc11ee5" providerId="ADAL" clId="{A1999FE9-93A9-644A-9416-350774CFE192}" dt="2025-04-17T23:24:58.026" v="1878"/>
        <pc:sldMkLst>
          <pc:docMk/>
          <pc:sldMk cId="1283465338" sldId="520"/>
        </pc:sldMkLst>
      </pc:sldChg>
      <pc:sldChg chg="del">
        <pc:chgData name="Christina Maimone" userId="16c23a2a-4485-46b5-aac7-46b13bc11ee5" providerId="ADAL" clId="{A1999FE9-93A9-644A-9416-350774CFE192}" dt="2025-04-17T23:24:38.689" v="1876" actId="2696"/>
        <pc:sldMkLst>
          <pc:docMk/>
          <pc:sldMk cId="1624922657" sldId="520"/>
        </pc:sldMkLst>
      </pc:sldChg>
      <pc:sldChg chg="del">
        <pc:chgData name="Christina Maimone" userId="16c23a2a-4485-46b5-aac7-46b13bc11ee5" providerId="ADAL" clId="{A1999FE9-93A9-644A-9416-350774CFE192}" dt="2025-04-17T23:24:38.689" v="1876" actId="2696"/>
        <pc:sldMkLst>
          <pc:docMk/>
          <pc:sldMk cId="3721160500" sldId="521"/>
        </pc:sldMkLst>
      </pc:sldChg>
      <pc:sldChg chg="add">
        <pc:chgData name="Christina Maimone" userId="16c23a2a-4485-46b5-aac7-46b13bc11ee5" providerId="ADAL" clId="{A1999FE9-93A9-644A-9416-350774CFE192}" dt="2025-04-17T23:24:58.026" v="1878"/>
        <pc:sldMkLst>
          <pc:docMk/>
          <pc:sldMk cId="4195245474" sldId="521"/>
        </pc:sldMkLst>
      </pc:sldChg>
      <pc:sldChg chg="del">
        <pc:chgData name="Christina Maimone" userId="16c23a2a-4485-46b5-aac7-46b13bc11ee5" providerId="ADAL" clId="{A1999FE9-93A9-644A-9416-350774CFE192}" dt="2025-04-17T23:24:38.689" v="1876" actId="2696"/>
        <pc:sldMkLst>
          <pc:docMk/>
          <pc:sldMk cId="2695843360" sldId="522"/>
        </pc:sldMkLst>
      </pc:sldChg>
      <pc:sldChg chg="add">
        <pc:chgData name="Christina Maimone" userId="16c23a2a-4485-46b5-aac7-46b13bc11ee5" providerId="ADAL" clId="{A1999FE9-93A9-644A-9416-350774CFE192}" dt="2025-04-17T23:24:58.026" v="1878"/>
        <pc:sldMkLst>
          <pc:docMk/>
          <pc:sldMk cId="2940781899" sldId="522"/>
        </pc:sldMkLst>
      </pc:sldChg>
      <pc:sldChg chg="add">
        <pc:chgData name="Christina Maimone" userId="16c23a2a-4485-46b5-aac7-46b13bc11ee5" providerId="ADAL" clId="{A1999FE9-93A9-644A-9416-350774CFE192}" dt="2025-04-17T23:24:58.026" v="1878"/>
        <pc:sldMkLst>
          <pc:docMk/>
          <pc:sldMk cId="197054759" sldId="523"/>
        </pc:sldMkLst>
      </pc:sldChg>
      <pc:sldChg chg="del">
        <pc:chgData name="Christina Maimone" userId="16c23a2a-4485-46b5-aac7-46b13bc11ee5" providerId="ADAL" clId="{A1999FE9-93A9-644A-9416-350774CFE192}" dt="2025-04-17T23:24:38.689" v="1876" actId="2696"/>
        <pc:sldMkLst>
          <pc:docMk/>
          <pc:sldMk cId="2796183623" sldId="523"/>
        </pc:sldMkLst>
      </pc:sldChg>
      <pc:sldChg chg="del">
        <pc:chgData name="Christina Maimone" userId="16c23a2a-4485-46b5-aac7-46b13bc11ee5" providerId="ADAL" clId="{A1999FE9-93A9-644A-9416-350774CFE192}" dt="2025-04-17T23:24:38.689" v="1876" actId="2696"/>
        <pc:sldMkLst>
          <pc:docMk/>
          <pc:sldMk cId="1013657289" sldId="524"/>
        </pc:sldMkLst>
      </pc:sldChg>
      <pc:sldChg chg="add">
        <pc:chgData name="Christina Maimone" userId="16c23a2a-4485-46b5-aac7-46b13bc11ee5" providerId="ADAL" clId="{A1999FE9-93A9-644A-9416-350774CFE192}" dt="2025-04-17T23:24:58.026" v="1878"/>
        <pc:sldMkLst>
          <pc:docMk/>
          <pc:sldMk cId="3194995105" sldId="524"/>
        </pc:sldMkLst>
      </pc:sldChg>
      <pc:sldChg chg="del">
        <pc:chgData name="Christina Maimone" userId="16c23a2a-4485-46b5-aac7-46b13bc11ee5" providerId="ADAL" clId="{A1999FE9-93A9-644A-9416-350774CFE192}" dt="2025-04-17T23:24:38.689" v="1876" actId="2696"/>
        <pc:sldMkLst>
          <pc:docMk/>
          <pc:sldMk cId="212903929" sldId="525"/>
        </pc:sldMkLst>
      </pc:sldChg>
      <pc:sldChg chg="add">
        <pc:chgData name="Christina Maimone" userId="16c23a2a-4485-46b5-aac7-46b13bc11ee5" providerId="ADAL" clId="{A1999FE9-93A9-644A-9416-350774CFE192}" dt="2025-04-17T23:24:58.026" v="1878"/>
        <pc:sldMkLst>
          <pc:docMk/>
          <pc:sldMk cId="2433646624" sldId="525"/>
        </pc:sldMkLst>
      </pc:sldChg>
      <pc:sldChg chg="add">
        <pc:chgData name="Christina Maimone" userId="16c23a2a-4485-46b5-aac7-46b13bc11ee5" providerId="ADAL" clId="{A1999FE9-93A9-644A-9416-350774CFE192}" dt="2025-04-17T23:24:58.026" v="1878"/>
        <pc:sldMkLst>
          <pc:docMk/>
          <pc:sldMk cId="586996750" sldId="526"/>
        </pc:sldMkLst>
      </pc:sldChg>
      <pc:sldChg chg="del">
        <pc:chgData name="Christina Maimone" userId="16c23a2a-4485-46b5-aac7-46b13bc11ee5" providerId="ADAL" clId="{A1999FE9-93A9-644A-9416-350774CFE192}" dt="2025-04-17T23:24:38.689" v="1876" actId="2696"/>
        <pc:sldMkLst>
          <pc:docMk/>
          <pc:sldMk cId="3998522803" sldId="526"/>
        </pc:sldMkLst>
      </pc:sldChg>
      <pc:sldChg chg="del">
        <pc:chgData name="Christina Maimone" userId="16c23a2a-4485-46b5-aac7-46b13bc11ee5" providerId="ADAL" clId="{A1999FE9-93A9-644A-9416-350774CFE192}" dt="2025-04-17T23:24:38.689" v="1876" actId="2696"/>
        <pc:sldMkLst>
          <pc:docMk/>
          <pc:sldMk cId="1378869424" sldId="527"/>
        </pc:sldMkLst>
      </pc:sldChg>
      <pc:sldChg chg="add">
        <pc:chgData name="Christina Maimone" userId="16c23a2a-4485-46b5-aac7-46b13bc11ee5" providerId="ADAL" clId="{A1999FE9-93A9-644A-9416-350774CFE192}" dt="2025-04-17T23:24:58.026" v="1878"/>
        <pc:sldMkLst>
          <pc:docMk/>
          <pc:sldMk cId="2176992025" sldId="527"/>
        </pc:sldMkLst>
      </pc:sldChg>
      <pc:sldChg chg="del">
        <pc:chgData name="Christina Maimone" userId="16c23a2a-4485-46b5-aac7-46b13bc11ee5" providerId="ADAL" clId="{A1999FE9-93A9-644A-9416-350774CFE192}" dt="2025-04-17T23:24:38.689" v="1876" actId="2696"/>
        <pc:sldMkLst>
          <pc:docMk/>
          <pc:sldMk cId="866883012" sldId="528"/>
        </pc:sldMkLst>
      </pc:sldChg>
      <pc:sldChg chg="add">
        <pc:chgData name="Christina Maimone" userId="16c23a2a-4485-46b5-aac7-46b13bc11ee5" providerId="ADAL" clId="{A1999FE9-93A9-644A-9416-350774CFE192}" dt="2025-04-17T23:24:58.026" v="1878"/>
        <pc:sldMkLst>
          <pc:docMk/>
          <pc:sldMk cId="3298672408" sldId="528"/>
        </pc:sldMkLst>
      </pc:sldChg>
      <pc:sldChg chg="add">
        <pc:chgData name="Christina Maimone" userId="16c23a2a-4485-46b5-aac7-46b13bc11ee5" providerId="ADAL" clId="{A1999FE9-93A9-644A-9416-350774CFE192}" dt="2025-04-17T23:24:58.026" v="1878"/>
        <pc:sldMkLst>
          <pc:docMk/>
          <pc:sldMk cId="1744106323" sldId="529"/>
        </pc:sldMkLst>
      </pc:sldChg>
      <pc:sldChg chg="del">
        <pc:chgData name="Christina Maimone" userId="16c23a2a-4485-46b5-aac7-46b13bc11ee5" providerId="ADAL" clId="{A1999FE9-93A9-644A-9416-350774CFE192}" dt="2025-04-17T23:24:38.689" v="1876" actId="2696"/>
        <pc:sldMkLst>
          <pc:docMk/>
          <pc:sldMk cId="4151187198" sldId="529"/>
        </pc:sldMkLst>
      </pc:sldChg>
      <pc:sldChg chg="del">
        <pc:chgData name="Christina Maimone" userId="16c23a2a-4485-46b5-aac7-46b13bc11ee5" providerId="ADAL" clId="{A1999FE9-93A9-644A-9416-350774CFE192}" dt="2025-04-17T23:24:38.689" v="1876" actId="2696"/>
        <pc:sldMkLst>
          <pc:docMk/>
          <pc:sldMk cId="614244870" sldId="530"/>
        </pc:sldMkLst>
      </pc:sldChg>
      <pc:sldChg chg="add">
        <pc:chgData name="Christina Maimone" userId="16c23a2a-4485-46b5-aac7-46b13bc11ee5" providerId="ADAL" clId="{A1999FE9-93A9-644A-9416-350774CFE192}" dt="2025-04-17T23:24:58.026" v="1878"/>
        <pc:sldMkLst>
          <pc:docMk/>
          <pc:sldMk cId="2182491902" sldId="530"/>
        </pc:sldMkLst>
      </pc:sldChg>
      <pc:sldChg chg="del">
        <pc:chgData name="Christina Maimone" userId="16c23a2a-4485-46b5-aac7-46b13bc11ee5" providerId="ADAL" clId="{A1999FE9-93A9-644A-9416-350774CFE192}" dt="2025-04-17T23:24:38.689" v="1876" actId="2696"/>
        <pc:sldMkLst>
          <pc:docMk/>
          <pc:sldMk cId="1450493112" sldId="531"/>
        </pc:sldMkLst>
      </pc:sldChg>
      <pc:sldChg chg="add">
        <pc:chgData name="Christina Maimone" userId="16c23a2a-4485-46b5-aac7-46b13bc11ee5" providerId="ADAL" clId="{A1999FE9-93A9-644A-9416-350774CFE192}" dt="2025-04-17T23:24:58.026" v="1878"/>
        <pc:sldMkLst>
          <pc:docMk/>
          <pc:sldMk cId="2267293448" sldId="531"/>
        </pc:sldMkLst>
      </pc:sldChg>
      <pc:sldChg chg="del">
        <pc:chgData name="Christina Maimone" userId="16c23a2a-4485-46b5-aac7-46b13bc11ee5" providerId="ADAL" clId="{A1999FE9-93A9-644A-9416-350774CFE192}" dt="2025-04-17T23:24:38.689" v="1876" actId="2696"/>
        <pc:sldMkLst>
          <pc:docMk/>
          <pc:sldMk cId="3136383962" sldId="532"/>
        </pc:sldMkLst>
      </pc:sldChg>
      <pc:sldChg chg="add">
        <pc:chgData name="Christina Maimone" userId="16c23a2a-4485-46b5-aac7-46b13bc11ee5" providerId="ADAL" clId="{A1999FE9-93A9-644A-9416-350774CFE192}" dt="2025-04-17T23:24:58.026" v="1878"/>
        <pc:sldMkLst>
          <pc:docMk/>
          <pc:sldMk cId="3394563741" sldId="532"/>
        </pc:sldMkLst>
      </pc:sldChg>
      <pc:sldChg chg="del">
        <pc:chgData name="Christina Maimone" userId="16c23a2a-4485-46b5-aac7-46b13bc11ee5" providerId="ADAL" clId="{A1999FE9-93A9-644A-9416-350774CFE192}" dt="2025-04-17T23:24:38.689" v="1876" actId="2696"/>
        <pc:sldMkLst>
          <pc:docMk/>
          <pc:sldMk cId="1315804130" sldId="533"/>
        </pc:sldMkLst>
      </pc:sldChg>
      <pc:sldChg chg="add">
        <pc:chgData name="Christina Maimone" userId="16c23a2a-4485-46b5-aac7-46b13bc11ee5" providerId="ADAL" clId="{A1999FE9-93A9-644A-9416-350774CFE192}" dt="2025-04-17T23:24:58.026" v="1878"/>
        <pc:sldMkLst>
          <pc:docMk/>
          <pc:sldMk cId="1771369195" sldId="533"/>
        </pc:sldMkLst>
      </pc:sldChg>
      <pc:sldChg chg="add">
        <pc:chgData name="Christina Maimone" userId="16c23a2a-4485-46b5-aac7-46b13bc11ee5" providerId="ADAL" clId="{A1999FE9-93A9-644A-9416-350774CFE192}" dt="2025-04-17T23:24:58.026" v="1878"/>
        <pc:sldMkLst>
          <pc:docMk/>
          <pc:sldMk cId="2420825280" sldId="534"/>
        </pc:sldMkLst>
      </pc:sldChg>
      <pc:sldChg chg="del">
        <pc:chgData name="Christina Maimone" userId="16c23a2a-4485-46b5-aac7-46b13bc11ee5" providerId="ADAL" clId="{A1999FE9-93A9-644A-9416-350774CFE192}" dt="2025-04-17T23:24:38.689" v="1876" actId="2696"/>
        <pc:sldMkLst>
          <pc:docMk/>
          <pc:sldMk cId="3485255964" sldId="534"/>
        </pc:sldMkLst>
      </pc:sldChg>
      <pc:sldChg chg="del">
        <pc:chgData name="Christina Maimone" userId="16c23a2a-4485-46b5-aac7-46b13bc11ee5" providerId="ADAL" clId="{A1999FE9-93A9-644A-9416-350774CFE192}" dt="2025-04-17T23:24:38.689" v="1876" actId="2696"/>
        <pc:sldMkLst>
          <pc:docMk/>
          <pc:sldMk cId="1070106674" sldId="535"/>
        </pc:sldMkLst>
      </pc:sldChg>
      <pc:sldChg chg="add">
        <pc:chgData name="Christina Maimone" userId="16c23a2a-4485-46b5-aac7-46b13bc11ee5" providerId="ADAL" clId="{A1999FE9-93A9-644A-9416-350774CFE192}" dt="2025-04-17T23:24:58.026" v="1878"/>
        <pc:sldMkLst>
          <pc:docMk/>
          <pc:sldMk cId="1869346075" sldId="535"/>
        </pc:sldMkLst>
      </pc:sldChg>
      <pc:sldChg chg="add">
        <pc:chgData name="Christina Maimone" userId="16c23a2a-4485-46b5-aac7-46b13bc11ee5" providerId="ADAL" clId="{A1999FE9-93A9-644A-9416-350774CFE192}" dt="2025-04-17T23:24:58.026" v="1878"/>
        <pc:sldMkLst>
          <pc:docMk/>
          <pc:sldMk cId="1150247119" sldId="536"/>
        </pc:sldMkLst>
      </pc:sldChg>
      <pc:sldChg chg="del">
        <pc:chgData name="Christina Maimone" userId="16c23a2a-4485-46b5-aac7-46b13bc11ee5" providerId="ADAL" clId="{A1999FE9-93A9-644A-9416-350774CFE192}" dt="2025-04-17T23:24:38.689" v="1876" actId="2696"/>
        <pc:sldMkLst>
          <pc:docMk/>
          <pc:sldMk cId="1173150390" sldId="536"/>
        </pc:sldMkLst>
      </pc:sldChg>
      <pc:sldChg chg="del">
        <pc:chgData name="Christina Maimone" userId="16c23a2a-4485-46b5-aac7-46b13bc11ee5" providerId="ADAL" clId="{A1999FE9-93A9-644A-9416-350774CFE192}" dt="2025-04-17T23:24:38.689" v="1876" actId="2696"/>
        <pc:sldMkLst>
          <pc:docMk/>
          <pc:sldMk cId="3320736819" sldId="537"/>
        </pc:sldMkLst>
      </pc:sldChg>
      <pc:sldChg chg="add">
        <pc:chgData name="Christina Maimone" userId="16c23a2a-4485-46b5-aac7-46b13bc11ee5" providerId="ADAL" clId="{A1999FE9-93A9-644A-9416-350774CFE192}" dt="2025-04-17T23:24:58.026" v="1878"/>
        <pc:sldMkLst>
          <pc:docMk/>
          <pc:sldMk cId="3891643040" sldId="537"/>
        </pc:sldMkLst>
      </pc:sldChg>
      <pc:sldChg chg="del">
        <pc:chgData name="Christina Maimone" userId="16c23a2a-4485-46b5-aac7-46b13bc11ee5" providerId="ADAL" clId="{A1999FE9-93A9-644A-9416-350774CFE192}" dt="2025-04-17T23:24:38.689" v="1876" actId="2696"/>
        <pc:sldMkLst>
          <pc:docMk/>
          <pc:sldMk cId="2022543749" sldId="538"/>
        </pc:sldMkLst>
      </pc:sldChg>
      <pc:sldChg chg="add">
        <pc:chgData name="Christina Maimone" userId="16c23a2a-4485-46b5-aac7-46b13bc11ee5" providerId="ADAL" clId="{A1999FE9-93A9-644A-9416-350774CFE192}" dt="2025-04-17T23:24:58.026" v="1878"/>
        <pc:sldMkLst>
          <pc:docMk/>
          <pc:sldMk cId="2842024719" sldId="538"/>
        </pc:sldMkLst>
      </pc:sldChg>
      <pc:sldChg chg="del">
        <pc:chgData name="Christina Maimone" userId="16c23a2a-4485-46b5-aac7-46b13bc11ee5" providerId="ADAL" clId="{A1999FE9-93A9-644A-9416-350774CFE192}" dt="2025-04-17T23:24:38.689" v="1876" actId="2696"/>
        <pc:sldMkLst>
          <pc:docMk/>
          <pc:sldMk cId="1470661055" sldId="540"/>
        </pc:sldMkLst>
      </pc:sldChg>
      <pc:sldChg chg="add">
        <pc:chgData name="Christina Maimone" userId="16c23a2a-4485-46b5-aac7-46b13bc11ee5" providerId="ADAL" clId="{A1999FE9-93A9-644A-9416-350774CFE192}" dt="2025-04-17T23:24:58.026" v="1878"/>
        <pc:sldMkLst>
          <pc:docMk/>
          <pc:sldMk cId="1613423167" sldId="540"/>
        </pc:sldMkLst>
      </pc:sldChg>
      <pc:sldChg chg="del">
        <pc:chgData name="Christina Maimone" userId="16c23a2a-4485-46b5-aac7-46b13bc11ee5" providerId="ADAL" clId="{A1999FE9-93A9-644A-9416-350774CFE192}" dt="2025-04-17T23:24:38.689" v="1876" actId="2696"/>
        <pc:sldMkLst>
          <pc:docMk/>
          <pc:sldMk cId="390389011" sldId="541"/>
        </pc:sldMkLst>
      </pc:sldChg>
      <pc:sldChg chg="add">
        <pc:chgData name="Christina Maimone" userId="16c23a2a-4485-46b5-aac7-46b13bc11ee5" providerId="ADAL" clId="{A1999FE9-93A9-644A-9416-350774CFE192}" dt="2025-04-17T23:24:58.026" v="1878"/>
        <pc:sldMkLst>
          <pc:docMk/>
          <pc:sldMk cId="2973468220" sldId="541"/>
        </pc:sldMkLst>
      </pc:sldChg>
      <pc:sldChg chg="del">
        <pc:chgData name="Christina Maimone" userId="16c23a2a-4485-46b5-aac7-46b13bc11ee5" providerId="ADAL" clId="{A1999FE9-93A9-644A-9416-350774CFE192}" dt="2025-04-17T23:24:38.689" v="1876" actId="2696"/>
        <pc:sldMkLst>
          <pc:docMk/>
          <pc:sldMk cId="391979573" sldId="542"/>
        </pc:sldMkLst>
      </pc:sldChg>
      <pc:sldChg chg="add">
        <pc:chgData name="Christina Maimone" userId="16c23a2a-4485-46b5-aac7-46b13bc11ee5" providerId="ADAL" clId="{A1999FE9-93A9-644A-9416-350774CFE192}" dt="2025-04-17T23:24:58.026" v="1878"/>
        <pc:sldMkLst>
          <pc:docMk/>
          <pc:sldMk cId="3417409952" sldId="542"/>
        </pc:sldMkLst>
      </pc:sldChg>
      <pc:sldChg chg="del">
        <pc:chgData name="Christina Maimone" userId="16c23a2a-4485-46b5-aac7-46b13bc11ee5" providerId="ADAL" clId="{A1999FE9-93A9-644A-9416-350774CFE192}" dt="2025-04-17T23:24:38.689" v="1876" actId="2696"/>
        <pc:sldMkLst>
          <pc:docMk/>
          <pc:sldMk cId="1899669741" sldId="543"/>
        </pc:sldMkLst>
      </pc:sldChg>
      <pc:sldChg chg="add">
        <pc:chgData name="Christina Maimone" userId="16c23a2a-4485-46b5-aac7-46b13bc11ee5" providerId="ADAL" clId="{A1999FE9-93A9-644A-9416-350774CFE192}" dt="2025-04-17T23:24:58.026" v="1878"/>
        <pc:sldMkLst>
          <pc:docMk/>
          <pc:sldMk cId="1949733568" sldId="543"/>
        </pc:sldMkLst>
      </pc:sldChg>
      <pc:sldChg chg="del">
        <pc:chgData name="Christina Maimone" userId="16c23a2a-4485-46b5-aac7-46b13bc11ee5" providerId="ADAL" clId="{A1999FE9-93A9-644A-9416-350774CFE192}" dt="2025-04-17T23:24:38.689" v="1876" actId="2696"/>
        <pc:sldMkLst>
          <pc:docMk/>
          <pc:sldMk cId="1043836911" sldId="544"/>
        </pc:sldMkLst>
      </pc:sldChg>
      <pc:sldChg chg="add">
        <pc:chgData name="Christina Maimone" userId="16c23a2a-4485-46b5-aac7-46b13bc11ee5" providerId="ADAL" clId="{A1999FE9-93A9-644A-9416-350774CFE192}" dt="2025-04-17T23:24:58.026" v="1878"/>
        <pc:sldMkLst>
          <pc:docMk/>
          <pc:sldMk cId="2821378901" sldId="544"/>
        </pc:sldMkLst>
      </pc:sldChg>
      <pc:sldChg chg="add">
        <pc:chgData name="Christina Maimone" userId="16c23a2a-4485-46b5-aac7-46b13bc11ee5" providerId="ADAL" clId="{A1999FE9-93A9-644A-9416-350774CFE192}" dt="2025-04-17T23:24:58.026" v="1878"/>
        <pc:sldMkLst>
          <pc:docMk/>
          <pc:sldMk cId="406881886" sldId="545"/>
        </pc:sldMkLst>
      </pc:sldChg>
      <pc:sldChg chg="del">
        <pc:chgData name="Christina Maimone" userId="16c23a2a-4485-46b5-aac7-46b13bc11ee5" providerId="ADAL" clId="{A1999FE9-93A9-644A-9416-350774CFE192}" dt="2025-04-17T23:24:38.689" v="1876" actId="2696"/>
        <pc:sldMkLst>
          <pc:docMk/>
          <pc:sldMk cId="2366812629" sldId="545"/>
        </pc:sldMkLst>
      </pc:sldChg>
      <pc:sldChg chg="del">
        <pc:chgData name="Christina Maimone" userId="16c23a2a-4485-46b5-aac7-46b13bc11ee5" providerId="ADAL" clId="{A1999FE9-93A9-644A-9416-350774CFE192}" dt="2025-04-17T23:24:38.689" v="1876" actId="2696"/>
        <pc:sldMkLst>
          <pc:docMk/>
          <pc:sldMk cId="2769647786" sldId="546"/>
        </pc:sldMkLst>
      </pc:sldChg>
      <pc:sldChg chg="add">
        <pc:chgData name="Christina Maimone" userId="16c23a2a-4485-46b5-aac7-46b13bc11ee5" providerId="ADAL" clId="{A1999FE9-93A9-644A-9416-350774CFE192}" dt="2025-04-17T23:24:58.026" v="1878"/>
        <pc:sldMkLst>
          <pc:docMk/>
          <pc:sldMk cId="3043030771" sldId="546"/>
        </pc:sldMkLst>
      </pc:sldChg>
      <pc:sldChg chg="add">
        <pc:chgData name="Christina Maimone" userId="16c23a2a-4485-46b5-aac7-46b13bc11ee5" providerId="ADAL" clId="{A1999FE9-93A9-644A-9416-350774CFE192}" dt="2025-04-17T23:24:58.026" v="1878"/>
        <pc:sldMkLst>
          <pc:docMk/>
          <pc:sldMk cId="2550163388" sldId="547"/>
        </pc:sldMkLst>
      </pc:sldChg>
      <pc:sldChg chg="del">
        <pc:chgData name="Christina Maimone" userId="16c23a2a-4485-46b5-aac7-46b13bc11ee5" providerId="ADAL" clId="{A1999FE9-93A9-644A-9416-350774CFE192}" dt="2025-04-17T23:24:38.689" v="1876" actId="2696"/>
        <pc:sldMkLst>
          <pc:docMk/>
          <pc:sldMk cId="3648589309" sldId="547"/>
        </pc:sldMkLst>
      </pc:sldChg>
      <pc:sldChg chg="del">
        <pc:chgData name="Christina Maimone" userId="16c23a2a-4485-46b5-aac7-46b13bc11ee5" providerId="ADAL" clId="{A1999FE9-93A9-644A-9416-350774CFE192}" dt="2025-04-17T23:24:38.689" v="1876" actId="2696"/>
        <pc:sldMkLst>
          <pc:docMk/>
          <pc:sldMk cId="560432031" sldId="548"/>
        </pc:sldMkLst>
      </pc:sldChg>
      <pc:sldChg chg="add">
        <pc:chgData name="Christina Maimone" userId="16c23a2a-4485-46b5-aac7-46b13bc11ee5" providerId="ADAL" clId="{A1999FE9-93A9-644A-9416-350774CFE192}" dt="2025-04-17T23:24:58.026" v="1878"/>
        <pc:sldMkLst>
          <pc:docMk/>
          <pc:sldMk cId="690634063" sldId="548"/>
        </pc:sldMkLst>
      </pc:sldChg>
      <pc:sldChg chg="del">
        <pc:chgData name="Christina Maimone" userId="16c23a2a-4485-46b5-aac7-46b13bc11ee5" providerId="ADAL" clId="{A1999FE9-93A9-644A-9416-350774CFE192}" dt="2025-04-17T23:24:38.689" v="1876" actId="2696"/>
        <pc:sldMkLst>
          <pc:docMk/>
          <pc:sldMk cId="2866346884" sldId="549"/>
        </pc:sldMkLst>
      </pc:sldChg>
      <pc:sldChg chg="add">
        <pc:chgData name="Christina Maimone" userId="16c23a2a-4485-46b5-aac7-46b13bc11ee5" providerId="ADAL" clId="{A1999FE9-93A9-644A-9416-350774CFE192}" dt="2025-04-17T23:24:58.026" v="1878"/>
        <pc:sldMkLst>
          <pc:docMk/>
          <pc:sldMk cId="2924733473" sldId="549"/>
        </pc:sldMkLst>
      </pc:sldChg>
      <pc:sldChg chg="addSp delSp ord delDesignElem">
        <pc:chgData name="Christina Maimone" userId="16c23a2a-4485-46b5-aac7-46b13bc11ee5" providerId="ADAL" clId="{A1999FE9-93A9-644A-9416-350774CFE192}" dt="2025-05-28T15:30:44.990" v="1923" actId="20578"/>
        <pc:sldMkLst>
          <pc:docMk/>
          <pc:sldMk cId="3280920227" sldId="554"/>
        </pc:sldMkLst>
        <pc:spChg chg="add del">
          <ac:chgData name="Christina Maimone" userId="16c23a2a-4485-46b5-aac7-46b13bc11ee5" providerId="ADAL" clId="{A1999FE9-93A9-644A-9416-350774CFE192}" dt="2025-04-14T22:57:17.180" v="162"/>
          <ac:spMkLst>
            <pc:docMk/>
            <pc:sldMk cId="3280920227" sldId="554"/>
            <ac:spMk id="10" creationId="{E9AA9F65-94B8-41A5-A7FF-23D2CFB116BB}"/>
          </ac:spMkLst>
        </pc:spChg>
        <pc:spChg chg="add del">
          <ac:chgData name="Christina Maimone" userId="16c23a2a-4485-46b5-aac7-46b13bc11ee5" providerId="ADAL" clId="{A1999FE9-93A9-644A-9416-350774CFE192}" dt="2025-04-14T22:57:17.180" v="162"/>
          <ac:spMkLst>
            <pc:docMk/>
            <pc:sldMk cId="3280920227" sldId="554"/>
            <ac:spMk id="12" creationId="{7E8B0F8E-3F6C-4541-B9C1-774D80A08834}"/>
          </ac:spMkLst>
        </pc:spChg>
        <pc:spChg chg="add del">
          <ac:chgData name="Christina Maimone" userId="16c23a2a-4485-46b5-aac7-46b13bc11ee5" providerId="ADAL" clId="{A1999FE9-93A9-644A-9416-350774CFE192}" dt="2025-04-14T22:57:17.180" v="162"/>
          <ac:spMkLst>
            <pc:docMk/>
            <pc:sldMk cId="3280920227" sldId="554"/>
            <ac:spMk id="14" creationId="{7A45F5BC-32D1-41CD-B270-C46F18CA1ACC}"/>
          </ac:spMkLst>
        </pc:spChg>
        <pc:spChg chg="add del">
          <ac:chgData name="Christina Maimone" userId="16c23a2a-4485-46b5-aac7-46b13bc11ee5" providerId="ADAL" clId="{A1999FE9-93A9-644A-9416-350774CFE192}" dt="2025-04-14T22:57:17.180" v="162"/>
          <ac:spMkLst>
            <pc:docMk/>
            <pc:sldMk cId="3280920227" sldId="554"/>
            <ac:spMk id="16" creationId="{CE57EE13-72B0-4FFA-ACE1-EBDE89340E47}"/>
          </ac:spMkLst>
        </pc:spChg>
        <pc:spChg chg="add del">
          <ac:chgData name="Christina Maimone" userId="16c23a2a-4485-46b5-aac7-46b13bc11ee5" providerId="ADAL" clId="{A1999FE9-93A9-644A-9416-350774CFE192}" dt="2025-04-14T22:57:17.180" v="162"/>
          <ac:spMkLst>
            <pc:docMk/>
            <pc:sldMk cId="3280920227" sldId="554"/>
            <ac:spMk id="18" creationId="{328C565D-A991-4381-AC37-76A58A4A128F}"/>
          </ac:spMkLst>
        </pc:spChg>
        <pc:spChg chg="add del">
          <ac:chgData name="Christina Maimone" userId="16c23a2a-4485-46b5-aac7-46b13bc11ee5" providerId="ADAL" clId="{A1999FE9-93A9-644A-9416-350774CFE192}" dt="2025-04-14T22:57:17.180" v="162"/>
          <ac:spMkLst>
            <pc:docMk/>
            <pc:sldMk cId="3280920227" sldId="554"/>
            <ac:spMk id="20" creationId="{B7180431-F4DE-415D-BCBB-9316423C37C1}"/>
          </ac:spMkLst>
        </pc:spChg>
        <pc:spChg chg="add del">
          <ac:chgData name="Christina Maimone" userId="16c23a2a-4485-46b5-aac7-46b13bc11ee5" providerId="ADAL" clId="{A1999FE9-93A9-644A-9416-350774CFE192}" dt="2025-04-14T22:57:17.180" v="162"/>
          <ac:spMkLst>
            <pc:docMk/>
            <pc:sldMk cId="3280920227" sldId="554"/>
            <ac:spMk id="22" creationId="{EEABD997-5EF9-4E9B-AFBB-F6DFAAF3ADF0}"/>
          </ac:spMkLst>
        </pc:spChg>
        <pc:spChg chg="add del">
          <ac:chgData name="Christina Maimone" userId="16c23a2a-4485-46b5-aac7-46b13bc11ee5" providerId="ADAL" clId="{A1999FE9-93A9-644A-9416-350774CFE192}" dt="2025-04-14T22:57:17.180" v="162"/>
          <ac:spMkLst>
            <pc:docMk/>
            <pc:sldMk cId="3280920227" sldId="554"/>
            <ac:spMk id="24" creationId="{E9AB5EE6-A047-4B18-B998-D46DF3CC36FE}"/>
          </ac:spMkLst>
        </pc:spChg>
      </pc:sldChg>
      <pc:sldChg chg="addSp delSp del delDesignElem">
        <pc:chgData name="Christina Maimone" userId="16c23a2a-4485-46b5-aac7-46b13bc11ee5" providerId="ADAL" clId="{A1999FE9-93A9-644A-9416-350774CFE192}" dt="2025-04-15T00:02:55.641" v="814" actId="2696"/>
        <pc:sldMkLst>
          <pc:docMk/>
          <pc:sldMk cId="1722381549" sldId="556"/>
        </pc:sldMkLst>
      </pc:sldChg>
      <pc:sldChg chg="addSp delSp del delDesignElem">
        <pc:chgData name="Christina Maimone" userId="16c23a2a-4485-46b5-aac7-46b13bc11ee5" providerId="ADAL" clId="{A1999FE9-93A9-644A-9416-350774CFE192}" dt="2025-05-28T15:47:55.692" v="1965" actId="2696"/>
        <pc:sldMkLst>
          <pc:docMk/>
          <pc:sldMk cId="1495163334" sldId="557"/>
        </pc:sldMkLst>
      </pc:sldChg>
      <pc:sldChg chg="addSp delSp del delDesignElem">
        <pc:chgData name="Christina Maimone" userId="16c23a2a-4485-46b5-aac7-46b13bc11ee5" providerId="ADAL" clId="{A1999FE9-93A9-644A-9416-350774CFE192}" dt="2025-04-15T00:00:34.418" v="807" actId="2696"/>
        <pc:sldMkLst>
          <pc:docMk/>
          <pc:sldMk cId="243665707" sldId="559"/>
        </pc:sldMkLst>
      </pc:sldChg>
      <pc:sldChg chg="addSp delSp del delDesignElem">
        <pc:chgData name="Christina Maimone" userId="16c23a2a-4485-46b5-aac7-46b13bc11ee5" providerId="ADAL" clId="{A1999FE9-93A9-644A-9416-350774CFE192}" dt="2025-04-15T00:02:55.645" v="815" actId="2696"/>
        <pc:sldMkLst>
          <pc:docMk/>
          <pc:sldMk cId="3839613029" sldId="560"/>
        </pc:sldMkLst>
      </pc:sldChg>
      <pc:sldChg chg="addSp delSp del delDesignElem">
        <pc:chgData name="Christina Maimone" userId="16c23a2a-4485-46b5-aac7-46b13bc11ee5" providerId="ADAL" clId="{A1999FE9-93A9-644A-9416-350774CFE192}" dt="2025-04-15T00:05:45.927" v="836" actId="2696"/>
        <pc:sldMkLst>
          <pc:docMk/>
          <pc:sldMk cId="2081092314" sldId="561"/>
        </pc:sldMkLst>
      </pc:sldChg>
      <pc:sldChg chg="del">
        <pc:chgData name="Christina Maimone" userId="16c23a2a-4485-46b5-aac7-46b13bc11ee5" providerId="ADAL" clId="{A1999FE9-93A9-644A-9416-350774CFE192}" dt="2025-05-30T16:57:24.752" v="2410" actId="2696"/>
        <pc:sldMkLst>
          <pc:docMk/>
          <pc:sldMk cId="4017357893" sldId="562"/>
        </pc:sldMkLst>
      </pc:sldChg>
      <pc:sldChg chg="del">
        <pc:chgData name="Christina Maimone" userId="16c23a2a-4485-46b5-aac7-46b13bc11ee5" providerId="ADAL" clId="{A1999FE9-93A9-644A-9416-350774CFE192}" dt="2025-04-14T23:00:54.022" v="219" actId="2696"/>
        <pc:sldMkLst>
          <pc:docMk/>
          <pc:sldMk cId="795181387" sldId="563"/>
        </pc:sldMkLst>
      </pc:sldChg>
      <pc:sldChg chg="addSp modSp add mod modNotesTx">
        <pc:chgData name="Christina Maimone" userId="16c23a2a-4485-46b5-aac7-46b13bc11ee5" providerId="ADAL" clId="{A1999FE9-93A9-644A-9416-350774CFE192}" dt="2025-04-16T15:07:37.415" v="1873" actId="1076"/>
        <pc:sldMkLst>
          <pc:docMk/>
          <pc:sldMk cId="3579301609" sldId="563"/>
        </pc:sldMkLst>
        <pc:spChg chg="add mod">
          <ac:chgData name="Christina Maimone" userId="16c23a2a-4485-46b5-aac7-46b13bc11ee5" providerId="ADAL" clId="{A1999FE9-93A9-644A-9416-350774CFE192}" dt="2025-04-16T15:07:37.415" v="1873" actId="1076"/>
          <ac:spMkLst>
            <pc:docMk/>
            <pc:sldMk cId="3579301609" sldId="563"/>
            <ac:spMk id="4" creationId="{FFB965D2-1BAA-126F-A8FC-6D8DD8C220BE}"/>
          </ac:spMkLst>
        </pc:spChg>
      </pc:sldChg>
      <pc:sldChg chg="del">
        <pc:chgData name="Christina Maimone" userId="16c23a2a-4485-46b5-aac7-46b13bc11ee5" providerId="ADAL" clId="{A1999FE9-93A9-644A-9416-350774CFE192}" dt="2025-04-14T22:56:27.486" v="140" actId="2696"/>
        <pc:sldMkLst>
          <pc:docMk/>
          <pc:sldMk cId="307669062" sldId="565"/>
        </pc:sldMkLst>
      </pc:sldChg>
      <pc:sldChg chg="del">
        <pc:chgData name="Christina Maimone" userId="16c23a2a-4485-46b5-aac7-46b13bc11ee5" providerId="ADAL" clId="{A1999FE9-93A9-644A-9416-350774CFE192}" dt="2025-04-14T23:48:14.670" v="511" actId="2696"/>
        <pc:sldMkLst>
          <pc:docMk/>
          <pc:sldMk cId="2614860961" sldId="566"/>
        </pc:sldMkLst>
      </pc:sldChg>
      <pc:sldChg chg="del">
        <pc:chgData name="Christina Maimone" userId="16c23a2a-4485-46b5-aac7-46b13bc11ee5" providerId="ADAL" clId="{A1999FE9-93A9-644A-9416-350774CFE192}" dt="2025-04-14T22:56:27.530" v="141" actId="2696"/>
        <pc:sldMkLst>
          <pc:docMk/>
          <pc:sldMk cId="3378329804" sldId="567"/>
        </pc:sldMkLst>
      </pc:sldChg>
      <pc:sldChg chg="del">
        <pc:chgData name="Christina Maimone" userId="16c23a2a-4485-46b5-aac7-46b13bc11ee5" providerId="ADAL" clId="{A1999FE9-93A9-644A-9416-350774CFE192}" dt="2025-04-14T23:54:42.542" v="682" actId="2696"/>
        <pc:sldMkLst>
          <pc:docMk/>
          <pc:sldMk cId="1694989316" sldId="568"/>
        </pc:sldMkLst>
      </pc:sldChg>
      <pc:sldChg chg="del">
        <pc:chgData name="Christina Maimone" userId="16c23a2a-4485-46b5-aac7-46b13bc11ee5" providerId="ADAL" clId="{A1999FE9-93A9-644A-9416-350774CFE192}" dt="2025-04-14T23:58:07.725" v="781" actId="2696"/>
        <pc:sldMkLst>
          <pc:docMk/>
          <pc:sldMk cId="1601972819" sldId="569"/>
        </pc:sldMkLst>
      </pc:sldChg>
      <pc:sldChg chg="del">
        <pc:chgData name="Christina Maimone" userId="16c23a2a-4485-46b5-aac7-46b13bc11ee5" providerId="ADAL" clId="{A1999FE9-93A9-644A-9416-350774CFE192}" dt="2025-04-14T23:59:00.727" v="785" actId="2696"/>
        <pc:sldMkLst>
          <pc:docMk/>
          <pc:sldMk cId="4182722598" sldId="570"/>
        </pc:sldMkLst>
      </pc:sldChg>
      <pc:sldChg chg="del">
        <pc:chgData name="Christina Maimone" userId="16c23a2a-4485-46b5-aac7-46b13bc11ee5" providerId="ADAL" clId="{A1999FE9-93A9-644A-9416-350774CFE192}" dt="2025-04-15T00:00:34.423" v="808" actId="2696"/>
        <pc:sldMkLst>
          <pc:docMk/>
          <pc:sldMk cId="1200661274" sldId="571"/>
        </pc:sldMkLst>
      </pc:sldChg>
      <pc:sldChg chg="del">
        <pc:chgData name="Christina Maimone" userId="16c23a2a-4485-46b5-aac7-46b13bc11ee5" providerId="ADAL" clId="{A1999FE9-93A9-644A-9416-350774CFE192}" dt="2025-04-15T00:03:16.282" v="830" actId="2696"/>
        <pc:sldMkLst>
          <pc:docMk/>
          <pc:sldMk cId="1443171148" sldId="572"/>
        </pc:sldMkLst>
      </pc:sldChg>
      <pc:sldChg chg="del">
        <pc:chgData name="Christina Maimone" userId="16c23a2a-4485-46b5-aac7-46b13bc11ee5" providerId="ADAL" clId="{A1999FE9-93A9-644A-9416-350774CFE192}" dt="2025-04-15T00:05:45.932" v="837" actId="2696"/>
        <pc:sldMkLst>
          <pc:docMk/>
          <pc:sldMk cId="2973168401" sldId="573"/>
        </pc:sldMkLst>
      </pc:sldChg>
      <pc:sldChg chg="addSp modSp add mod">
        <pc:chgData name="Christina Maimone" userId="16c23a2a-4485-46b5-aac7-46b13bc11ee5" providerId="ADAL" clId="{A1999FE9-93A9-644A-9416-350774CFE192}" dt="2025-04-17T21:21:55.157" v="1875" actId="1076"/>
        <pc:sldMkLst>
          <pc:docMk/>
          <pc:sldMk cId="173861082" sldId="574"/>
        </pc:sldMkLst>
        <pc:spChg chg="add mod">
          <ac:chgData name="Christina Maimone" userId="16c23a2a-4485-46b5-aac7-46b13bc11ee5" providerId="ADAL" clId="{A1999FE9-93A9-644A-9416-350774CFE192}" dt="2025-04-17T21:21:55.157" v="1875" actId="1076"/>
          <ac:spMkLst>
            <pc:docMk/>
            <pc:sldMk cId="173861082" sldId="574"/>
            <ac:spMk id="2" creationId="{F6CC0506-1DDC-4AAD-0944-21E809FD4B79}"/>
          </ac:spMkLst>
        </pc:spChg>
        <pc:spChg chg="mod">
          <ac:chgData name="Christina Maimone" userId="16c23a2a-4485-46b5-aac7-46b13bc11ee5" providerId="ADAL" clId="{A1999FE9-93A9-644A-9416-350774CFE192}" dt="2025-04-15T00:20:41.673" v="845" actId="20577"/>
          <ac:spMkLst>
            <pc:docMk/>
            <pc:sldMk cId="173861082" sldId="574"/>
            <ac:spMk id="21" creationId="{3F43E170-76B8-68BC-DFFC-C84D853B3592}"/>
          </ac:spMkLst>
        </pc:spChg>
      </pc:sldChg>
      <pc:sldChg chg="del">
        <pc:chgData name="Christina Maimone" userId="16c23a2a-4485-46b5-aac7-46b13bc11ee5" providerId="ADAL" clId="{A1999FE9-93A9-644A-9416-350774CFE192}" dt="2025-04-14T23:04:25.293" v="408" actId="2696"/>
        <pc:sldMkLst>
          <pc:docMk/>
          <pc:sldMk cId="1831343466" sldId="574"/>
        </pc:sldMkLst>
      </pc:sldChg>
      <pc:sldChg chg="del">
        <pc:chgData name="Christina Maimone" userId="16c23a2a-4485-46b5-aac7-46b13bc11ee5" providerId="ADAL" clId="{A1999FE9-93A9-644A-9416-350774CFE192}" dt="2025-04-14T22:55:24.499" v="114" actId="2696"/>
        <pc:sldMkLst>
          <pc:docMk/>
          <pc:sldMk cId="726409361" sldId="581"/>
        </pc:sldMkLst>
      </pc:sldChg>
      <pc:sldChg chg="addSp modSp mod">
        <pc:chgData name="Christina Maimone" userId="16c23a2a-4485-46b5-aac7-46b13bc11ee5" providerId="ADAL" clId="{A1999FE9-93A9-644A-9416-350774CFE192}" dt="2025-05-29T20:31:26.142" v="2406" actId="1076"/>
        <pc:sldMkLst>
          <pc:docMk/>
          <pc:sldMk cId="2053412065" sldId="583"/>
        </pc:sldMkLst>
        <pc:spChg chg="add mod">
          <ac:chgData name="Christina Maimone" userId="16c23a2a-4485-46b5-aac7-46b13bc11ee5" providerId="ADAL" clId="{A1999FE9-93A9-644A-9416-350774CFE192}" dt="2025-05-29T20:31:26.142" v="2406" actId="1076"/>
          <ac:spMkLst>
            <pc:docMk/>
            <pc:sldMk cId="2053412065" sldId="583"/>
            <ac:spMk id="3" creationId="{E6046614-2528-F8DD-A87C-23950205A5F1}"/>
          </ac:spMkLst>
        </pc:spChg>
      </pc:sldChg>
      <pc:sldChg chg="addSp modSp mod">
        <pc:chgData name="Christina Maimone" userId="16c23a2a-4485-46b5-aac7-46b13bc11ee5" providerId="ADAL" clId="{A1999FE9-93A9-644A-9416-350774CFE192}" dt="2025-04-14T23:53:55.774" v="680" actId="122"/>
        <pc:sldMkLst>
          <pc:docMk/>
          <pc:sldMk cId="2493472532" sldId="584"/>
        </pc:sldMkLst>
        <pc:spChg chg="add mod">
          <ac:chgData name="Christina Maimone" userId="16c23a2a-4485-46b5-aac7-46b13bc11ee5" providerId="ADAL" clId="{A1999FE9-93A9-644A-9416-350774CFE192}" dt="2025-04-14T23:53:46.907" v="675" actId="14100"/>
          <ac:spMkLst>
            <pc:docMk/>
            <pc:sldMk cId="2493472532" sldId="584"/>
            <ac:spMk id="6" creationId="{115ADBC3-769C-40A4-23C4-D375831B9BFF}"/>
          </ac:spMkLst>
        </pc:spChg>
        <pc:spChg chg="add mod">
          <ac:chgData name="Christina Maimone" userId="16c23a2a-4485-46b5-aac7-46b13bc11ee5" providerId="ADAL" clId="{A1999FE9-93A9-644A-9416-350774CFE192}" dt="2025-04-14T23:53:55.774" v="680" actId="122"/>
          <ac:spMkLst>
            <pc:docMk/>
            <pc:sldMk cId="2493472532" sldId="584"/>
            <ac:spMk id="7" creationId="{D186F5DB-B182-1439-8C85-DDBD49B3FCD2}"/>
          </ac:spMkLst>
        </pc:spChg>
      </pc:sldChg>
      <pc:sldChg chg="addSp delSp modSp mod delDesignElem">
        <pc:chgData name="Christina Maimone" userId="16c23a2a-4485-46b5-aac7-46b13bc11ee5" providerId="ADAL" clId="{A1999FE9-93A9-644A-9416-350774CFE192}" dt="2025-04-14T23:47:59.898" v="508" actId="20577"/>
        <pc:sldMkLst>
          <pc:docMk/>
          <pc:sldMk cId="573849490" sldId="585"/>
        </pc:sldMkLst>
        <pc:spChg chg="add mod">
          <ac:chgData name="Christina Maimone" userId="16c23a2a-4485-46b5-aac7-46b13bc11ee5" providerId="ADAL" clId="{A1999FE9-93A9-644A-9416-350774CFE192}" dt="2025-04-14T23:47:59.898" v="508" actId="20577"/>
          <ac:spMkLst>
            <pc:docMk/>
            <pc:sldMk cId="573849490" sldId="585"/>
            <ac:spMk id="4" creationId="{EA6337A5-1B0F-7D5C-6E7B-7D240CCA8EFE}"/>
          </ac:spMkLst>
        </pc:spChg>
        <pc:spChg chg="add del">
          <ac:chgData name="Christina Maimone" userId="16c23a2a-4485-46b5-aac7-46b13bc11ee5" providerId="ADAL" clId="{A1999FE9-93A9-644A-9416-350774CFE192}" dt="2025-04-14T22:57:17.180" v="162"/>
          <ac:spMkLst>
            <pc:docMk/>
            <pc:sldMk cId="573849490" sldId="585"/>
            <ac:spMk id="14" creationId="{DB691D59-8F51-4DD8-AD41-D568D29B08F8}"/>
          </ac:spMkLst>
        </pc:spChg>
        <pc:spChg chg="add del">
          <ac:chgData name="Christina Maimone" userId="16c23a2a-4485-46b5-aac7-46b13bc11ee5" providerId="ADAL" clId="{A1999FE9-93A9-644A-9416-350774CFE192}" dt="2025-04-14T22:57:17.180" v="162"/>
          <ac:spMkLst>
            <pc:docMk/>
            <pc:sldMk cId="573849490" sldId="585"/>
            <ac:spMk id="16" creationId="{204AEF18-0627-48F3-9B3D-F7E8F050B1D4}"/>
          </ac:spMkLst>
        </pc:spChg>
        <pc:spChg chg="add del">
          <ac:chgData name="Christina Maimone" userId="16c23a2a-4485-46b5-aac7-46b13bc11ee5" providerId="ADAL" clId="{A1999FE9-93A9-644A-9416-350774CFE192}" dt="2025-04-14T22:57:17.180" v="162"/>
          <ac:spMkLst>
            <pc:docMk/>
            <pc:sldMk cId="573849490" sldId="585"/>
            <ac:spMk id="18" creationId="{CEAEE08A-C572-438F-9753-B0D527A515A7}"/>
          </ac:spMkLst>
        </pc:spChg>
        <pc:spChg chg="add del">
          <ac:chgData name="Christina Maimone" userId="16c23a2a-4485-46b5-aac7-46b13bc11ee5" providerId="ADAL" clId="{A1999FE9-93A9-644A-9416-350774CFE192}" dt="2025-04-14T22:57:17.180" v="162"/>
          <ac:spMkLst>
            <pc:docMk/>
            <pc:sldMk cId="573849490" sldId="585"/>
            <ac:spMk id="20" creationId="{993F09C6-4F57-4B05-9592-E253D8BC6286}"/>
          </ac:spMkLst>
        </pc:spChg>
        <pc:spChg chg="add del">
          <ac:chgData name="Christina Maimone" userId="16c23a2a-4485-46b5-aac7-46b13bc11ee5" providerId="ADAL" clId="{A1999FE9-93A9-644A-9416-350774CFE192}" dt="2025-04-14T22:57:17.180" v="162"/>
          <ac:spMkLst>
            <pc:docMk/>
            <pc:sldMk cId="573849490" sldId="585"/>
            <ac:spMk id="22" creationId="{3CED7894-4F62-4A6C-8DB5-DB5BE08E9C03}"/>
          </ac:spMkLst>
        </pc:spChg>
        <pc:spChg chg="add del">
          <ac:chgData name="Christina Maimone" userId="16c23a2a-4485-46b5-aac7-46b13bc11ee5" providerId="ADAL" clId="{A1999FE9-93A9-644A-9416-350774CFE192}" dt="2025-04-14T22:57:17.180" v="162"/>
          <ac:spMkLst>
            <pc:docMk/>
            <pc:sldMk cId="573849490" sldId="585"/>
            <ac:spMk id="24" creationId="{E536F3B4-50F6-4C52-8F76-4EB1214719DC}"/>
          </ac:spMkLst>
        </pc:spChg>
      </pc:sldChg>
      <pc:sldChg chg="addSp delSp modSp new del mod ord chgLayout">
        <pc:chgData name="Christina Maimone" userId="16c23a2a-4485-46b5-aac7-46b13bc11ee5" providerId="ADAL" clId="{A1999FE9-93A9-644A-9416-350774CFE192}" dt="2025-04-14T22:58:15.378" v="165" actId="2696"/>
        <pc:sldMkLst>
          <pc:docMk/>
          <pc:sldMk cId="398196785" sldId="586"/>
        </pc:sldMkLst>
      </pc:sldChg>
      <pc:sldChg chg="modSp new mod">
        <pc:chgData name="Christina Maimone" userId="16c23a2a-4485-46b5-aac7-46b13bc11ee5" providerId="ADAL" clId="{A1999FE9-93A9-644A-9416-350774CFE192}" dt="2025-04-14T22:57:17.180" v="162"/>
        <pc:sldMkLst>
          <pc:docMk/>
          <pc:sldMk cId="2960865824" sldId="587"/>
        </pc:sldMkLst>
        <pc:spChg chg="mod">
          <ac:chgData name="Christina Maimone" userId="16c23a2a-4485-46b5-aac7-46b13bc11ee5" providerId="ADAL" clId="{A1999FE9-93A9-644A-9416-350774CFE192}" dt="2025-04-14T22:57:17.180" v="162"/>
          <ac:spMkLst>
            <pc:docMk/>
            <pc:sldMk cId="2960865824" sldId="587"/>
            <ac:spMk id="2" creationId="{0AF415EE-4601-152C-62C3-0C0765C6A03B}"/>
          </ac:spMkLst>
        </pc:spChg>
      </pc:sldChg>
      <pc:sldChg chg="modSp new del mod">
        <pc:chgData name="Christina Maimone" userId="16c23a2a-4485-46b5-aac7-46b13bc11ee5" providerId="ADAL" clId="{A1999FE9-93A9-644A-9416-350774CFE192}" dt="2025-04-14T23:00:17.228" v="217" actId="2696"/>
        <pc:sldMkLst>
          <pc:docMk/>
          <pc:sldMk cId="1398165503" sldId="588"/>
        </pc:sldMkLst>
      </pc:sldChg>
      <pc:sldChg chg="addSp modSp new mod setBg">
        <pc:chgData name="Christina Maimone" userId="16c23a2a-4485-46b5-aac7-46b13bc11ee5" providerId="ADAL" clId="{A1999FE9-93A9-644A-9416-350774CFE192}" dt="2025-04-14T22:59:43.124" v="194"/>
        <pc:sldMkLst>
          <pc:docMk/>
          <pc:sldMk cId="1767353910" sldId="589"/>
        </pc:sldMkLst>
        <pc:spChg chg="add mod">
          <ac:chgData name="Christina Maimone" userId="16c23a2a-4485-46b5-aac7-46b13bc11ee5" providerId="ADAL" clId="{A1999FE9-93A9-644A-9416-350774CFE192}" dt="2025-04-14T22:58:51.228" v="187" actId="255"/>
          <ac:spMkLst>
            <pc:docMk/>
            <pc:sldMk cId="1767353910" sldId="589"/>
            <ac:spMk id="2" creationId="{420F2BA6-22E2-A04D-16DE-D786E376FB4C}"/>
          </ac:spMkLst>
        </pc:spChg>
      </pc:sldChg>
      <pc:sldChg chg="modSp add mod ord">
        <pc:chgData name="Christina Maimone" userId="16c23a2a-4485-46b5-aac7-46b13bc11ee5" providerId="ADAL" clId="{A1999FE9-93A9-644A-9416-350774CFE192}" dt="2025-04-14T23:00:14.924" v="216" actId="20577"/>
        <pc:sldMkLst>
          <pc:docMk/>
          <pc:sldMk cId="552329785" sldId="590"/>
        </pc:sldMkLst>
        <pc:spChg chg="mod">
          <ac:chgData name="Christina Maimone" userId="16c23a2a-4485-46b5-aac7-46b13bc11ee5" providerId="ADAL" clId="{A1999FE9-93A9-644A-9416-350774CFE192}" dt="2025-04-14T23:00:14.924" v="216" actId="20577"/>
          <ac:spMkLst>
            <pc:docMk/>
            <pc:sldMk cId="552329785" sldId="590"/>
            <ac:spMk id="2" creationId="{13E83C62-1A56-B698-6C72-BDAF54A2533F}"/>
          </ac:spMkLst>
        </pc:spChg>
      </pc:sldChg>
      <pc:sldChg chg="add del setBg">
        <pc:chgData name="Christina Maimone" userId="16c23a2a-4485-46b5-aac7-46b13bc11ee5" providerId="ADAL" clId="{A1999FE9-93A9-644A-9416-350774CFE192}" dt="2025-04-14T22:59:22.605" v="193"/>
        <pc:sldMkLst>
          <pc:docMk/>
          <pc:sldMk cId="2368943223" sldId="590"/>
        </pc:sldMkLst>
      </pc:sldChg>
      <pc:sldChg chg="add del">
        <pc:chgData name="Christina Maimone" userId="16c23a2a-4485-46b5-aac7-46b13bc11ee5" providerId="ADAL" clId="{A1999FE9-93A9-644A-9416-350774CFE192}" dt="2025-04-14T22:59:12.498" v="191" actId="2696"/>
        <pc:sldMkLst>
          <pc:docMk/>
          <pc:sldMk cId="3130765184" sldId="590"/>
        </pc:sldMkLst>
      </pc:sldChg>
      <pc:sldChg chg="add del setBg">
        <pc:chgData name="Christina Maimone" userId="16c23a2a-4485-46b5-aac7-46b13bc11ee5" providerId="ADAL" clId="{A1999FE9-93A9-644A-9416-350774CFE192}" dt="2025-04-14T22:59:04.303" v="189"/>
        <pc:sldMkLst>
          <pc:docMk/>
          <pc:sldMk cId="3165333510" sldId="590"/>
        </pc:sldMkLst>
      </pc:sldChg>
      <pc:sldChg chg="modSp add del mod ord setBg">
        <pc:chgData name="Christina Maimone" userId="16c23a2a-4485-46b5-aac7-46b13bc11ee5" providerId="ADAL" clId="{A1999FE9-93A9-644A-9416-350774CFE192}" dt="2025-05-30T16:57:24.726" v="2407" actId="2696"/>
        <pc:sldMkLst>
          <pc:docMk/>
          <pc:sldMk cId="2639895964" sldId="591"/>
        </pc:sldMkLst>
      </pc:sldChg>
      <pc:sldChg chg="modSp add mod ord">
        <pc:chgData name="Christina Maimone" userId="16c23a2a-4485-46b5-aac7-46b13bc11ee5" providerId="ADAL" clId="{A1999FE9-93A9-644A-9416-350774CFE192}" dt="2025-04-14T23:49:30.934" v="512" actId="20578"/>
        <pc:sldMkLst>
          <pc:docMk/>
          <pc:sldMk cId="4138126443" sldId="592"/>
        </pc:sldMkLst>
        <pc:spChg chg="mod">
          <ac:chgData name="Christina Maimone" userId="16c23a2a-4485-46b5-aac7-46b13bc11ee5" providerId="ADAL" clId="{A1999FE9-93A9-644A-9416-350774CFE192}" dt="2025-04-14T23:46:10.963" v="431" actId="20577"/>
          <ac:spMkLst>
            <pc:docMk/>
            <pc:sldMk cId="4138126443" sldId="592"/>
            <ac:spMk id="2" creationId="{CC438B2C-F14D-A12D-BE10-7D81F885E730}"/>
          </ac:spMkLst>
        </pc:spChg>
      </pc:sldChg>
      <pc:sldChg chg="modSp add mod ord">
        <pc:chgData name="Christina Maimone" userId="16c23a2a-4485-46b5-aac7-46b13bc11ee5" providerId="ADAL" clId="{A1999FE9-93A9-644A-9416-350774CFE192}" dt="2025-05-28T22:30:13.951" v="1991" actId="20577"/>
        <pc:sldMkLst>
          <pc:docMk/>
          <pc:sldMk cId="2360637376" sldId="593"/>
        </pc:sldMkLst>
        <pc:spChg chg="mod">
          <ac:chgData name="Christina Maimone" userId="16c23a2a-4485-46b5-aac7-46b13bc11ee5" providerId="ADAL" clId="{A1999FE9-93A9-644A-9416-350774CFE192}" dt="2025-05-28T22:30:13.951" v="1991" actId="20577"/>
          <ac:spMkLst>
            <pc:docMk/>
            <pc:sldMk cId="2360637376" sldId="593"/>
            <ac:spMk id="2" creationId="{507F3EF2-61CF-1C68-DF46-981175ABEF21}"/>
          </ac:spMkLst>
        </pc:spChg>
      </pc:sldChg>
      <pc:sldChg chg="modSp new mod ord">
        <pc:chgData name="Christina Maimone" userId="16c23a2a-4485-46b5-aac7-46b13bc11ee5" providerId="ADAL" clId="{A1999FE9-93A9-644A-9416-350774CFE192}" dt="2025-05-30T17:23:33.738" v="2612" actId="20578"/>
        <pc:sldMkLst>
          <pc:docMk/>
          <pc:sldMk cId="1232984292" sldId="594"/>
        </pc:sldMkLst>
        <pc:spChg chg="mod">
          <ac:chgData name="Christina Maimone" userId="16c23a2a-4485-46b5-aac7-46b13bc11ee5" providerId="ADAL" clId="{A1999FE9-93A9-644A-9416-350774CFE192}" dt="2025-04-14T23:50:41.912" v="576" actId="20577"/>
          <ac:spMkLst>
            <pc:docMk/>
            <pc:sldMk cId="1232984292" sldId="594"/>
            <ac:spMk id="2" creationId="{46F371FC-6226-35FF-2C8E-894EFCBC7218}"/>
          </ac:spMkLst>
        </pc:spChg>
      </pc:sldChg>
      <pc:sldChg chg="modSp add mod ord">
        <pc:chgData name="Christina Maimone" userId="16c23a2a-4485-46b5-aac7-46b13bc11ee5" providerId="ADAL" clId="{A1999FE9-93A9-644A-9416-350774CFE192}" dt="2025-04-15T00:45:53.559" v="993" actId="20577"/>
        <pc:sldMkLst>
          <pc:docMk/>
          <pc:sldMk cId="3000562454" sldId="595"/>
        </pc:sldMkLst>
        <pc:spChg chg="mod">
          <ac:chgData name="Christina Maimone" userId="16c23a2a-4485-46b5-aac7-46b13bc11ee5" providerId="ADAL" clId="{A1999FE9-93A9-644A-9416-350774CFE192}" dt="2025-04-15T00:45:53.559" v="993" actId="20577"/>
          <ac:spMkLst>
            <pc:docMk/>
            <pc:sldMk cId="3000562454" sldId="595"/>
            <ac:spMk id="2" creationId="{1700CEFE-38ED-254C-8CCE-E2E6C636066C}"/>
          </ac:spMkLst>
        </pc:spChg>
      </pc:sldChg>
      <pc:sldChg chg="modSp new mod">
        <pc:chgData name="Christina Maimone" userId="16c23a2a-4485-46b5-aac7-46b13bc11ee5" providerId="ADAL" clId="{A1999FE9-93A9-644A-9416-350774CFE192}" dt="2025-04-14T23:55:49.904" v="719" actId="20577"/>
        <pc:sldMkLst>
          <pc:docMk/>
          <pc:sldMk cId="3243600015" sldId="596"/>
        </pc:sldMkLst>
        <pc:spChg chg="mod">
          <ac:chgData name="Christina Maimone" userId="16c23a2a-4485-46b5-aac7-46b13bc11ee5" providerId="ADAL" clId="{A1999FE9-93A9-644A-9416-350774CFE192}" dt="2025-04-14T23:55:49.904" v="719" actId="20577"/>
          <ac:spMkLst>
            <pc:docMk/>
            <pc:sldMk cId="3243600015" sldId="596"/>
            <ac:spMk id="2" creationId="{B2B4523A-FA1F-B1C7-2512-82F647CD664A}"/>
          </ac:spMkLst>
        </pc:spChg>
      </pc:sldChg>
      <pc:sldChg chg="modSp add mod ord">
        <pc:chgData name="Christina Maimone" userId="16c23a2a-4485-46b5-aac7-46b13bc11ee5" providerId="ADAL" clId="{A1999FE9-93A9-644A-9416-350774CFE192}" dt="2025-04-14T23:56:14.697" v="732" actId="20577"/>
        <pc:sldMkLst>
          <pc:docMk/>
          <pc:sldMk cId="389731649" sldId="597"/>
        </pc:sldMkLst>
        <pc:spChg chg="mod">
          <ac:chgData name="Christina Maimone" userId="16c23a2a-4485-46b5-aac7-46b13bc11ee5" providerId="ADAL" clId="{A1999FE9-93A9-644A-9416-350774CFE192}" dt="2025-04-14T23:56:14.697" v="732" actId="20577"/>
          <ac:spMkLst>
            <pc:docMk/>
            <pc:sldMk cId="389731649" sldId="597"/>
            <ac:spMk id="2" creationId="{F72AD288-721C-F1E8-5515-A1A5F764755C}"/>
          </ac:spMkLst>
        </pc:spChg>
      </pc:sldChg>
      <pc:sldChg chg="modSp add mod">
        <pc:chgData name="Christina Maimone" userId="16c23a2a-4485-46b5-aac7-46b13bc11ee5" providerId="ADAL" clId="{A1999FE9-93A9-644A-9416-350774CFE192}" dt="2025-04-14T23:56:43.999" v="777" actId="20577"/>
        <pc:sldMkLst>
          <pc:docMk/>
          <pc:sldMk cId="1492839815" sldId="598"/>
        </pc:sldMkLst>
        <pc:spChg chg="mod">
          <ac:chgData name="Christina Maimone" userId="16c23a2a-4485-46b5-aac7-46b13bc11ee5" providerId="ADAL" clId="{A1999FE9-93A9-644A-9416-350774CFE192}" dt="2025-04-14T23:56:43.999" v="777" actId="20577"/>
          <ac:spMkLst>
            <pc:docMk/>
            <pc:sldMk cId="1492839815" sldId="598"/>
            <ac:spMk id="2" creationId="{EDD5F5C8-0EB9-3122-A87C-8D21A41AADF0}"/>
          </ac:spMkLst>
        </pc:spChg>
      </pc:sldChg>
      <pc:sldChg chg="modSp add mod ord">
        <pc:chgData name="Christina Maimone" userId="16c23a2a-4485-46b5-aac7-46b13bc11ee5" providerId="ADAL" clId="{A1999FE9-93A9-644A-9416-350774CFE192}" dt="2025-04-14T23:59:10.891" v="795" actId="20577"/>
        <pc:sldMkLst>
          <pc:docMk/>
          <pc:sldMk cId="2741297077" sldId="599"/>
        </pc:sldMkLst>
        <pc:spChg chg="mod">
          <ac:chgData name="Christina Maimone" userId="16c23a2a-4485-46b5-aac7-46b13bc11ee5" providerId="ADAL" clId="{A1999FE9-93A9-644A-9416-350774CFE192}" dt="2025-04-14T23:59:10.891" v="795" actId="20577"/>
          <ac:spMkLst>
            <pc:docMk/>
            <pc:sldMk cId="2741297077" sldId="599"/>
            <ac:spMk id="2" creationId="{DCF18591-8A7C-0EF2-E280-2E8CE747BFF5}"/>
          </ac:spMkLst>
        </pc:spChg>
      </pc:sldChg>
      <pc:sldChg chg="modSp add del mod ord">
        <pc:chgData name="Christina Maimone" userId="16c23a2a-4485-46b5-aac7-46b13bc11ee5" providerId="ADAL" clId="{A1999FE9-93A9-644A-9416-350774CFE192}" dt="2025-04-17T23:24:38.689" v="1876" actId="2696"/>
        <pc:sldMkLst>
          <pc:docMk/>
          <pc:sldMk cId="1845733400" sldId="600"/>
        </pc:sldMkLst>
      </pc:sldChg>
      <pc:sldChg chg="modSp add mod setBg">
        <pc:chgData name="Christina Maimone" userId="16c23a2a-4485-46b5-aac7-46b13bc11ee5" providerId="ADAL" clId="{A1999FE9-93A9-644A-9416-350774CFE192}" dt="2025-04-18T17:37:34.525" v="1920" actId="20577"/>
        <pc:sldMkLst>
          <pc:docMk/>
          <pc:sldMk cId="3509831211" sldId="600"/>
        </pc:sldMkLst>
        <pc:spChg chg="mod">
          <ac:chgData name="Christina Maimone" userId="16c23a2a-4485-46b5-aac7-46b13bc11ee5" providerId="ADAL" clId="{A1999FE9-93A9-644A-9416-350774CFE192}" dt="2025-04-18T17:37:34.525" v="1920" actId="20577"/>
          <ac:spMkLst>
            <pc:docMk/>
            <pc:sldMk cId="3509831211" sldId="600"/>
            <ac:spMk id="2" creationId="{B18E6444-C2FB-DCF6-74B4-560E879268E3}"/>
          </ac:spMkLst>
        </pc:spChg>
      </pc:sldChg>
      <pc:sldChg chg="add del ord">
        <pc:chgData name="Christina Maimone" userId="16c23a2a-4485-46b5-aac7-46b13bc11ee5" providerId="ADAL" clId="{A1999FE9-93A9-644A-9416-350774CFE192}" dt="2025-05-28T15:30:48.386" v="1924" actId="2696"/>
        <pc:sldMkLst>
          <pc:docMk/>
          <pc:sldMk cId="2396371008" sldId="601"/>
        </pc:sldMkLst>
      </pc:sldChg>
      <pc:sldChg chg="modSp add mod ord">
        <pc:chgData name="Christina Maimone" userId="16c23a2a-4485-46b5-aac7-46b13bc11ee5" providerId="ADAL" clId="{A1999FE9-93A9-644A-9416-350774CFE192}" dt="2025-05-28T15:30:53.983" v="1936" actId="20577"/>
        <pc:sldMkLst>
          <pc:docMk/>
          <pc:sldMk cId="3863382175" sldId="602"/>
        </pc:sldMkLst>
        <pc:spChg chg="mod">
          <ac:chgData name="Christina Maimone" userId="16c23a2a-4485-46b5-aac7-46b13bc11ee5" providerId="ADAL" clId="{A1999FE9-93A9-644A-9416-350774CFE192}" dt="2025-05-28T15:30:53.983" v="1936" actId="20577"/>
          <ac:spMkLst>
            <pc:docMk/>
            <pc:sldMk cId="3863382175" sldId="602"/>
            <ac:spMk id="2" creationId="{334F7B91-A952-C9CC-48CA-89B734EBCE19}"/>
          </ac:spMkLst>
        </pc:spChg>
      </pc:sldChg>
      <pc:sldChg chg="modSp add mod ord">
        <pc:chgData name="Christina Maimone" userId="16c23a2a-4485-46b5-aac7-46b13bc11ee5" providerId="ADAL" clId="{A1999FE9-93A9-644A-9416-350774CFE192}" dt="2025-05-28T15:31:36.717" v="1955" actId="20577"/>
        <pc:sldMkLst>
          <pc:docMk/>
          <pc:sldMk cId="110176770" sldId="603"/>
        </pc:sldMkLst>
        <pc:spChg chg="mod">
          <ac:chgData name="Christina Maimone" userId="16c23a2a-4485-46b5-aac7-46b13bc11ee5" providerId="ADAL" clId="{A1999FE9-93A9-644A-9416-350774CFE192}" dt="2025-05-28T15:31:36.717" v="1955" actId="20577"/>
          <ac:spMkLst>
            <pc:docMk/>
            <pc:sldMk cId="110176770" sldId="603"/>
            <ac:spMk id="2" creationId="{6715B34E-CF71-D80C-432D-8319CA768EC5}"/>
          </ac:spMkLst>
        </pc:spChg>
      </pc:sldChg>
      <pc:sldChg chg="modSp add mod ord">
        <pc:chgData name="Christina Maimone" userId="16c23a2a-4485-46b5-aac7-46b13bc11ee5" providerId="ADAL" clId="{A1999FE9-93A9-644A-9416-350774CFE192}" dt="2025-04-15T00:03:36.723" v="832" actId="20578"/>
        <pc:sldMkLst>
          <pc:docMk/>
          <pc:sldMk cId="168525348" sldId="604"/>
        </pc:sldMkLst>
        <pc:spChg chg="mod">
          <ac:chgData name="Christina Maimone" userId="16c23a2a-4485-46b5-aac7-46b13bc11ee5" providerId="ADAL" clId="{A1999FE9-93A9-644A-9416-350774CFE192}" dt="2025-04-15T00:03:10.373" v="829" actId="20577"/>
          <ac:spMkLst>
            <pc:docMk/>
            <pc:sldMk cId="168525348" sldId="604"/>
            <ac:spMk id="2" creationId="{008B0B59-10E3-FBC0-0319-E8419B027C26}"/>
          </ac:spMkLst>
        </pc:spChg>
      </pc:sldChg>
      <pc:sldChg chg="add del ord">
        <pc:chgData name="Christina Maimone" userId="16c23a2a-4485-46b5-aac7-46b13bc11ee5" providerId="ADAL" clId="{A1999FE9-93A9-644A-9416-350774CFE192}" dt="2025-05-28T15:47:55.699" v="1966" actId="2696"/>
        <pc:sldMkLst>
          <pc:docMk/>
          <pc:sldMk cId="2110714757" sldId="605"/>
        </pc:sldMkLst>
      </pc:sldChg>
      <pc:sldChg chg="add">
        <pc:chgData name="Christina Maimone" userId="16c23a2a-4485-46b5-aac7-46b13bc11ee5" providerId="ADAL" clId="{A1999FE9-93A9-644A-9416-350774CFE192}" dt="2025-04-15T00:24:44.498" v="848" actId="2890"/>
        <pc:sldMkLst>
          <pc:docMk/>
          <pc:sldMk cId="2939537928" sldId="606"/>
        </pc:sldMkLst>
      </pc:sldChg>
      <pc:sldChg chg="add del">
        <pc:chgData name="Christina Maimone" userId="16c23a2a-4485-46b5-aac7-46b13bc11ee5" providerId="ADAL" clId="{A1999FE9-93A9-644A-9416-350774CFE192}" dt="2025-04-15T00:24:38.413" v="847" actId="2696"/>
        <pc:sldMkLst>
          <pc:docMk/>
          <pc:sldMk cId="3228745983" sldId="606"/>
        </pc:sldMkLst>
      </pc:sldChg>
      <pc:sldChg chg="modSp new del mod">
        <pc:chgData name="Christina Maimone" userId="16c23a2a-4485-46b5-aac7-46b13bc11ee5" providerId="ADAL" clId="{A1999FE9-93A9-644A-9416-350774CFE192}" dt="2025-05-27T23:03:08.354" v="1922" actId="2696"/>
        <pc:sldMkLst>
          <pc:docMk/>
          <pc:sldMk cId="1526216835" sldId="607"/>
        </pc:sldMkLst>
      </pc:sldChg>
      <pc:sldChg chg="add del">
        <pc:chgData name="Christina Maimone" userId="16c23a2a-4485-46b5-aac7-46b13bc11ee5" providerId="ADAL" clId="{A1999FE9-93A9-644A-9416-350774CFE192}" dt="2025-05-27T23:03:08.345" v="1921" actId="2696"/>
        <pc:sldMkLst>
          <pc:docMk/>
          <pc:sldMk cId="3199523376" sldId="608"/>
        </pc:sldMkLst>
      </pc:sldChg>
      <pc:sldChg chg="modSp new mod">
        <pc:chgData name="Christina Maimone" userId="16c23a2a-4485-46b5-aac7-46b13bc11ee5" providerId="ADAL" clId="{A1999FE9-93A9-644A-9416-350774CFE192}" dt="2025-04-15T00:46:26.955" v="1058" actId="20577"/>
        <pc:sldMkLst>
          <pc:docMk/>
          <pc:sldMk cId="2036970582" sldId="609"/>
        </pc:sldMkLst>
        <pc:spChg chg="mod">
          <ac:chgData name="Christina Maimone" userId="16c23a2a-4485-46b5-aac7-46b13bc11ee5" providerId="ADAL" clId="{A1999FE9-93A9-644A-9416-350774CFE192}" dt="2025-04-15T00:46:26.955" v="1058" actId="20577"/>
          <ac:spMkLst>
            <pc:docMk/>
            <pc:sldMk cId="2036970582" sldId="609"/>
            <ac:spMk id="2" creationId="{39AA94C6-DF8A-F608-B0B1-6769CC43C739}"/>
          </ac:spMkLst>
        </pc:spChg>
      </pc:sldChg>
      <pc:sldChg chg="modSp add del mod ord">
        <pc:chgData name="Christina Maimone" userId="16c23a2a-4485-46b5-aac7-46b13bc11ee5" providerId="ADAL" clId="{A1999FE9-93A9-644A-9416-350774CFE192}" dt="2025-04-15T00:58:06.739" v="1134" actId="2696"/>
        <pc:sldMkLst>
          <pc:docMk/>
          <pc:sldMk cId="2304010797" sldId="610"/>
        </pc:sldMkLst>
      </pc:sldChg>
      <pc:sldChg chg="modSp add mod ord">
        <pc:chgData name="Christina Maimone" userId="16c23a2a-4485-46b5-aac7-46b13bc11ee5" providerId="ADAL" clId="{A1999FE9-93A9-644A-9416-350774CFE192}" dt="2025-04-15T17:12:46.601" v="1248" actId="20577"/>
        <pc:sldMkLst>
          <pc:docMk/>
          <pc:sldMk cId="3305645889" sldId="610"/>
        </pc:sldMkLst>
        <pc:spChg chg="mod">
          <ac:chgData name="Christina Maimone" userId="16c23a2a-4485-46b5-aac7-46b13bc11ee5" providerId="ADAL" clId="{A1999FE9-93A9-644A-9416-350774CFE192}" dt="2025-04-15T17:12:46.601" v="1248" actId="20577"/>
          <ac:spMkLst>
            <pc:docMk/>
            <pc:sldMk cId="3305645889" sldId="610"/>
            <ac:spMk id="2" creationId="{D5C3DAC6-0529-ED0A-C008-5F82D0CA637C}"/>
          </ac:spMkLst>
        </pc:spChg>
      </pc:sldChg>
      <pc:sldChg chg="addSp delSp modSp add mod">
        <pc:chgData name="Christina Maimone" userId="16c23a2a-4485-46b5-aac7-46b13bc11ee5" providerId="ADAL" clId="{A1999FE9-93A9-644A-9416-350774CFE192}" dt="2025-04-15T17:19:09.947" v="1435"/>
        <pc:sldMkLst>
          <pc:docMk/>
          <pc:sldMk cId="2347239919" sldId="611"/>
        </pc:sldMkLst>
        <pc:spChg chg="mod">
          <ac:chgData name="Christina Maimone" userId="16c23a2a-4485-46b5-aac7-46b13bc11ee5" providerId="ADAL" clId="{A1999FE9-93A9-644A-9416-350774CFE192}" dt="2025-04-15T17:19:07.467" v="1433" actId="20577"/>
          <ac:spMkLst>
            <pc:docMk/>
            <pc:sldMk cId="2347239919" sldId="611"/>
            <ac:spMk id="2" creationId="{02110619-2CAA-81D0-B07A-F47D35225878}"/>
          </ac:spMkLst>
        </pc:spChg>
      </pc:sldChg>
      <pc:sldChg chg="modSp add del mod">
        <pc:chgData name="Christina Maimone" userId="16c23a2a-4485-46b5-aac7-46b13bc11ee5" providerId="ADAL" clId="{A1999FE9-93A9-644A-9416-350774CFE192}" dt="2025-05-28T23:08:22.272" v="2311" actId="2696"/>
        <pc:sldMkLst>
          <pc:docMk/>
          <pc:sldMk cId="2686908990" sldId="612"/>
        </pc:sldMkLst>
      </pc:sldChg>
      <pc:sldChg chg="modSp add mod">
        <pc:chgData name="Christina Maimone" userId="16c23a2a-4485-46b5-aac7-46b13bc11ee5" providerId="ADAL" clId="{A1999FE9-93A9-644A-9416-350774CFE192}" dt="2025-05-28T22:48:21.425" v="2256" actId="20577"/>
        <pc:sldMkLst>
          <pc:docMk/>
          <pc:sldMk cId="3599589374" sldId="613"/>
        </pc:sldMkLst>
        <pc:spChg chg="mod">
          <ac:chgData name="Christina Maimone" userId="16c23a2a-4485-46b5-aac7-46b13bc11ee5" providerId="ADAL" clId="{A1999FE9-93A9-644A-9416-350774CFE192}" dt="2025-05-28T22:48:21.425" v="2256" actId="20577"/>
          <ac:spMkLst>
            <pc:docMk/>
            <pc:sldMk cId="3599589374" sldId="613"/>
            <ac:spMk id="2" creationId="{CA9E7CF3-AA4F-33A7-78B9-E83C272E92D0}"/>
          </ac:spMkLst>
        </pc:spChg>
      </pc:sldChg>
      <pc:sldChg chg="modSp add mod ord">
        <pc:chgData name="Christina Maimone" userId="16c23a2a-4485-46b5-aac7-46b13bc11ee5" providerId="ADAL" clId="{A1999FE9-93A9-644A-9416-350774CFE192}" dt="2025-05-28T23:08:57.194" v="2405" actId="20577"/>
        <pc:sldMkLst>
          <pc:docMk/>
          <pc:sldMk cId="2255708001" sldId="614"/>
        </pc:sldMkLst>
        <pc:spChg chg="mod">
          <ac:chgData name="Christina Maimone" userId="16c23a2a-4485-46b5-aac7-46b13bc11ee5" providerId="ADAL" clId="{A1999FE9-93A9-644A-9416-350774CFE192}" dt="2025-05-28T23:08:57.194" v="2405" actId="20577"/>
          <ac:spMkLst>
            <pc:docMk/>
            <pc:sldMk cId="2255708001" sldId="614"/>
            <ac:spMk id="2" creationId="{65E60D30-DB3F-1EA1-CF16-03F1C587D5E7}"/>
          </ac:spMkLst>
        </pc:spChg>
      </pc:sldChg>
      <pc:sldChg chg="modSp new mod">
        <pc:chgData name="Christina Maimone" userId="16c23a2a-4485-46b5-aac7-46b13bc11ee5" providerId="ADAL" clId="{A1999FE9-93A9-644A-9416-350774CFE192}" dt="2025-05-28T22:30:56.556" v="2108" actId="20577"/>
        <pc:sldMkLst>
          <pc:docMk/>
          <pc:sldMk cId="1410597687" sldId="615"/>
        </pc:sldMkLst>
        <pc:spChg chg="mod">
          <ac:chgData name="Christina Maimone" userId="16c23a2a-4485-46b5-aac7-46b13bc11ee5" providerId="ADAL" clId="{A1999FE9-93A9-644A-9416-350774CFE192}" dt="2025-05-28T22:30:56.556" v="2108" actId="20577"/>
          <ac:spMkLst>
            <pc:docMk/>
            <pc:sldMk cId="1410597687" sldId="615"/>
            <ac:spMk id="2" creationId="{F55B1B3D-D144-6571-62FF-27CFA53AEF90}"/>
          </ac:spMkLst>
        </pc:spChg>
      </pc:sldChg>
      <pc:sldChg chg="modSp new mod">
        <pc:chgData name="Christina Maimone" userId="16c23a2a-4485-46b5-aac7-46b13bc11ee5" providerId="ADAL" clId="{A1999FE9-93A9-644A-9416-350774CFE192}" dt="2025-05-28T22:38:10.131" v="2243" actId="20577"/>
        <pc:sldMkLst>
          <pc:docMk/>
          <pc:sldMk cId="3927355803" sldId="616"/>
        </pc:sldMkLst>
        <pc:spChg chg="mod">
          <ac:chgData name="Christina Maimone" userId="16c23a2a-4485-46b5-aac7-46b13bc11ee5" providerId="ADAL" clId="{A1999FE9-93A9-644A-9416-350774CFE192}" dt="2025-05-28T22:38:10.131" v="2243" actId="20577"/>
          <ac:spMkLst>
            <pc:docMk/>
            <pc:sldMk cId="3927355803" sldId="616"/>
            <ac:spMk id="2" creationId="{8387E655-C008-AD95-A8B0-3140CD2DA659}"/>
          </ac:spMkLst>
        </pc:spChg>
      </pc:sldChg>
      <pc:sldChg chg="modSp add mod">
        <pc:chgData name="Christina Maimone" userId="16c23a2a-4485-46b5-aac7-46b13bc11ee5" providerId="ADAL" clId="{A1999FE9-93A9-644A-9416-350774CFE192}" dt="2025-05-28T23:08:48.435" v="2380" actId="20577"/>
        <pc:sldMkLst>
          <pc:docMk/>
          <pc:sldMk cId="4278069379" sldId="617"/>
        </pc:sldMkLst>
        <pc:spChg chg="mod">
          <ac:chgData name="Christina Maimone" userId="16c23a2a-4485-46b5-aac7-46b13bc11ee5" providerId="ADAL" clId="{A1999FE9-93A9-644A-9416-350774CFE192}" dt="2025-05-28T23:08:48.435" v="2380" actId="20577"/>
          <ac:spMkLst>
            <pc:docMk/>
            <pc:sldMk cId="4278069379" sldId="617"/>
            <ac:spMk id="2" creationId="{C99A668A-F24B-46D4-E6FC-111575529922}"/>
          </ac:spMkLst>
        </pc:spChg>
      </pc:sldChg>
      <pc:sldChg chg="modSp add mod setBg">
        <pc:chgData name="Christina Maimone" userId="16c23a2a-4485-46b5-aac7-46b13bc11ee5" providerId="ADAL" clId="{A1999FE9-93A9-644A-9416-350774CFE192}" dt="2025-05-30T16:59:16.284" v="2464"/>
        <pc:sldMkLst>
          <pc:docMk/>
          <pc:sldMk cId="4263774944" sldId="618"/>
        </pc:sldMkLst>
        <pc:spChg chg="mod">
          <ac:chgData name="Christina Maimone" userId="16c23a2a-4485-46b5-aac7-46b13bc11ee5" providerId="ADAL" clId="{A1999FE9-93A9-644A-9416-350774CFE192}" dt="2025-05-30T16:58:22.615" v="2460" actId="20577"/>
          <ac:spMkLst>
            <pc:docMk/>
            <pc:sldMk cId="4263774944" sldId="618"/>
            <ac:spMk id="2" creationId="{3EC9881B-73DD-0103-FDBB-AE545471A7BA}"/>
          </ac:spMkLst>
        </pc:spChg>
      </pc:sldChg>
      <pc:sldChg chg="modSp add mod">
        <pc:chgData name="Christina Maimone" userId="16c23a2a-4485-46b5-aac7-46b13bc11ee5" providerId="ADAL" clId="{A1999FE9-93A9-644A-9416-350774CFE192}" dt="2025-05-30T16:59:55.770" v="2608" actId="20577"/>
        <pc:sldMkLst>
          <pc:docMk/>
          <pc:sldMk cId="1397728560" sldId="619"/>
        </pc:sldMkLst>
        <pc:spChg chg="mod">
          <ac:chgData name="Christina Maimone" userId="16c23a2a-4485-46b5-aac7-46b13bc11ee5" providerId="ADAL" clId="{A1999FE9-93A9-644A-9416-350774CFE192}" dt="2025-05-30T16:59:55.770" v="2608" actId="20577"/>
          <ac:spMkLst>
            <pc:docMk/>
            <pc:sldMk cId="1397728560" sldId="619"/>
            <ac:spMk id="2" creationId="{CE26320E-F689-7D04-A1F1-1DA30410EC64}"/>
          </ac:spMkLst>
        </pc:spChg>
      </pc:sldChg>
      <pc:sldChg chg="modSp add del mod ord">
        <pc:chgData name="Christina Maimone" userId="16c23a2a-4485-46b5-aac7-46b13bc11ee5" providerId="ADAL" clId="{A1999FE9-93A9-644A-9416-350774CFE192}" dt="2025-05-30T17:23:50.572" v="2637" actId="20577"/>
        <pc:sldMkLst>
          <pc:docMk/>
          <pc:sldMk cId="540103169" sldId="620"/>
        </pc:sldMkLst>
        <pc:spChg chg="mod">
          <ac:chgData name="Christina Maimone" userId="16c23a2a-4485-46b5-aac7-46b13bc11ee5" providerId="ADAL" clId="{A1999FE9-93A9-644A-9416-350774CFE192}" dt="2025-05-30T17:23:50.572" v="2637" actId="20577"/>
          <ac:spMkLst>
            <pc:docMk/>
            <pc:sldMk cId="540103169" sldId="620"/>
            <ac:spMk id="2" creationId="{4FA17737-7E60-06BF-A628-0DC874337183}"/>
          </ac:spMkLst>
        </pc:spChg>
      </pc:sldChg>
      <pc:sldChg chg="modSp add mod">
        <pc:chgData name="Christina Maimone" userId="16c23a2a-4485-46b5-aac7-46b13bc11ee5" providerId="ADAL" clId="{A1999FE9-93A9-644A-9416-350774CFE192}" dt="2025-05-30T17:23:45.334" v="2622" actId="20577"/>
        <pc:sldMkLst>
          <pc:docMk/>
          <pc:sldMk cId="1696706072" sldId="621"/>
        </pc:sldMkLst>
        <pc:spChg chg="mod">
          <ac:chgData name="Christina Maimone" userId="16c23a2a-4485-46b5-aac7-46b13bc11ee5" providerId="ADAL" clId="{A1999FE9-93A9-644A-9416-350774CFE192}" dt="2025-05-30T17:23:45.334" v="2622" actId="20577"/>
          <ac:spMkLst>
            <pc:docMk/>
            <pc:sldMk cId="1696706072" sldId="621"/>
            <ac:spMk id="2" creationId="{90139D15-DEAA-11E9-D560-872232C768F9}"/>
          </ac:spMkLst>
        </pc:spChg>
      </pc:sldChg>
      <pc:sldChg chg="modSp add mod">
        <pc:chgData name="Christina Maimone" userId="16c23a2a-4485-46b5-aac7-46b13bc11ee5" providerId="ADAL" clId="{A1999FE9-93A9-644A-9416-350774CFE192}" dt="2025-05-30T17:24:19.979" v="2719" actId="20577"/>
        <pc:sldMkLst>
          <pc:docMk/>
          <pc:sldMk cId="1831283773" sldId="622"/>
        </pc:sldMkLst>
        <pc:spChg chg="mod">
          <ac:chgData name="Christina Maimone" userId="16c23a2a-4485-46b5-aac7-46b13bc11ee5" providerId="ADAL" clId="{A1999FE9-93A9-644A-9416-350774CFE192}" dt="2025-05-30T17:24:19.979" v="2719" actId="20577"/>
          <ac:spMkLst>
            <pc:docMk/>
            <pc:sldMk cId="1831283773" sldId="622"/>
            <ac:spMk id="2" creationId="{B4881659-ED53-82AD-8A36-B2BE590F8539}"/>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svg"/><Relationship Id="rId1" Type="http://schemas.openxmlformats.org/officeDocument/2006/relationships/image" Target="../media/image8.png"/></Relationships>
</file>

<file path=ppt/diagrams/_rels/data2.xml.rels><?xml version="1.0" encoding="UTF-8" standalone="yes"?>
<Relationships xmlns="http://schemas.openxmlformats.org/package/2006/relationships"><Relationship Id="rId2" Type="http://schemas.openxmlformats.org/officeDocument/2006/relationships/image" Target="../media/image13.svg"/><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2" Type="http://schemas.openxmlformats.org/officeDocument/2006/relationships/image" Target="../media/image9.sv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1484F-DFF9-4B82-86C4-39FE94E814F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D0F2B8-0E45-4CA6-AEC2-3F5F321B5EAF}">
      <dgm:prSet/>
      <dgm:spPr/>
      <dgm:t>
        <a:bodyPr/>
        <a:lstStyle/>
        <a:p>
          <a:pPr>
            <a:lnSpc>
              <a:spcPct val="100000"/>
            </a:lnSpc>
          </a:pPr>
          <a:r>
            <a:rPr lang="en-US" dirty="0"/>
            <a:t>Instructors:</a:t>
          </a:r>
        </a:p>
      </dgm:t>
    </dgm:pt>
    <dgm:pt modelId="{BD2537A2-C5AA-445B-984C-E96E359A4AEC}" type="parTrans" cxnId="{1F80D770-02A6-4271-A2C3-C57105218D50}">
      <dgm:prSet/>
      <dgm:spPr/>
      <dgm:t>
        <a:bodyPr/>
        <a:lstStyle/>
        <a:p>
          <a:endParaRPr lang="en-US"/>
        </a:p>
      </dgm:t>
    </dgm:pt>
    <dgm:pt modelId="{A8511985-0E7F-4574-9D81-CB498D345EBF}" type="sibTrans" cxnId="{1F80D770-02A6-4271-A2C3-C57105218D50}">
      <dgm:prSet/>
      <dgm:spPr/>
      <dgm:t>
        <a:bodyPr/>
        <a:lstStyle/>
        <a:p>
          <a:endParaRPr lang="en-US"/>
        </a:p>
      </dgm:t>
    </dgm:pt>
    <dgm:pt modelId="{77F6761D-AB66-4716-B344-32E7C7A5B95E}">
      <dgm:prSet custT="1"/>
      <dgm:spPr/>
      <dgm:t>
        <a:bodyPr/>
        <a:lstStyle/>
        <a:p>
          <a:pPr>
            <a:lnSpc>
              <a:spcPct val="100000"/>
            </a:lnSpc>
          </a:pPr>
          <a:r>
            <a:rPr lang="en-US" sz="2800" b="1" dirty="0"/>
            <a:t>Ritika Giri</a:t>
          </a:r>
        </a:p>
        <a:p>
          <a:pPr>
            <a:lnSpc>
              <a:spcPct val="100000"/>
            </a:lnSpc>
          </a:pPr>
          <a:r>
            <a:rPr lang="en-US" sz="2800" b="1" dirty="0"/>
            <a:t>Anthony Pulvino</a:t>
          </a:r>
        </a:p>
      </dgm:t>
    </dgm:pt>
    <dgm:pt modelId="{7BA35CC8-CB2C-4328-A198-14C453B8F97D}" type="parTrans" cxnId="{375A5F65-EFBF-48E6-BD46-DCBF44ECB246}">
      <dgm:prSet/>
      <dgm:spPr/>
      <dgm:t>
        <a:bodyPr/>
        <a:lstStyle/>
        <a:p>
          <a:endParaRPr lang="en-US"/>
        </a:p>
      </dgm:t>
    </dgm:pt>
    <dgm:pt modelId="{FB0E416D-3575-4B01-977D-64DBAF29C75A}" type="sibTrans" cxnId="{375A5F65-EFBF-48E6-BD46-DCBF44ECB246}">
      <dgm:prSet/>
      <dgm:spPr/>
      <dgm:t>
        <a:bodyPr/>
        <a:lstStyle/>
        <a:p>
          <a:endParaRPr lang="en-US"/>
        </a:p>
      </dgm:t>
    </dgm:pt>
    <dgm:pt modelId="{1BA2CDAC-797E-4E27-AD78-206C0512F335}" type="pres">
      <dgm:prSet presAssocID="{B2E1484F-DFF9-4B82-86C4-39FE94E814FB}" presName="root" presStyleCnt="0">
        <dgm:presLayoutVars>
          <dgm:dir/>
          <dgm:resizeHandles val="exact"/>
        </dgm:presLayoutVars>
      </dgm:prSet>
      <dgm:spPr/>
    </dgm:pt>
    <dgm:pt modelId="{91624F4B-1698-4C45-BBF2-FCA530A6100F}" type="pres">
      <dgm:prSet presAssocID="{AFD0F2B8-0E45-4CA6-AEC2-3F5F321B5EAF}" presName="compNode" presStyleCnt="0"/>
      <dgm:spPr/>
    </dgm:pt>
    <dgm:pt modelId="{D3F625CF-0797-420F-B01C-474E07B19F9C}" type="pres">
      <dgm:prSet presAssocID="{AFD0F2B8-0E45-4CA6-AEC2-3F5F321B5EAF}" presName="bgRect" presStyleLbl="bgShp" presStyleIdx="0" presStyleCnt="1"/>
      <dgm:spPr/>
    </dgm:pt>
    <dgm:pt modelId="{CF74C142-47DE-4231-BD59-C7CBD33ABE37}" type="pres">
      <dgm:prSet presAssocID="{AFD0F2B8-0E45-4CA6-AEC2-3F5F321B5EA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8EFC1978-F660-4D64-9F6D-7CB295CDA430}" type="pres">
      <dgm:prSet presAssocID="{AFD0F2B8-0E45-4CA6-AEC2-3F5F321B5EAF}" presName="spaceRect" presStyleCnt="0"/>
      <dgm:spPr/>
    </dgm:pt>
    <dgm:pt modelId="{18AA276D-B168-43F2-8328-D10AB6EE8BE6}" type="pres">
      <dgm:prSet presAssocID="{AFD0F2B8-0E45-4CA6-AEC2-3F5F321B5EAF}" presName="parTx" presStyleLbl="revTx" presStyleIdx="0" presStyleCnt="2" custScaleX="138016" custLinFactNeighborX="11723" custLinFactNeighborY="1878">
        <dgm:presLayoutVars>
          <dgm:chMax val="0"/>
          <dgm:chPref val="0"/>
        </dgm:presLayoutVars>
      </dgm:prSet>
      <dgm:spPr/>
    </dgm:pt>
    <dgm:pt modelId="{80C561A1-1015-4E7B-A9E7-B581A2EBE713}" type="pres">
      <dgm:prSet presAssocID="{AFD0F2B8-0E45-4CA6-AEC2-3F5F321B5EAF}" presName="desTx" presStyleLbl="revTx" presStyleIdx="1" presStyleCnt="2" custScaleX="169969">
        <dgm:presLayoutVars/>
      </dgm:prSet>
      <dgm:spPr/>
    </dgm:pt>
  </dgm:ptLst>
  <dgm:cxnLst>
    <dgm:cxn modelId="{745ECB27-9284-4524-96D9-140920CBEC6A}" type="presOf" srcId="{77F6761D-AB66-4716-B344-32E7C7A5B95E}" destId="{80C561A1-1015-4E7B-A9E7-B581A2EBE713}" srcOrd="0" destOrd="0" presId="urn:microsoft.com/office/officeart/2018/2/layout/IconVerticalSolidList"/>
    <dgm:cxn modelId="{01636A3E-BA13-4459-869D-25B972B5FA8D}" type="presOf" srcId="{B2E1484F-DFF9-4B82-86C4-39FE94E814FB}" destId="{1BA2CDAC-797E-4E27-AD78-206C0512F335}" srcOrd="0" destOrd="0" presId="urn:microsoft.com/office/officeart/2018/2/layout/IconVerticalSolidList"/>
    <dgm:cxn modelId="{375A5F65-EFBF-48E6-BD46-DCBF44ECB246}" srcId="{AFD0F2B8-0E45-4CA6-AEC2-3F5F321B5EAF}" destId="{77F6761D-AB66-4716-B344-32E7C7A5B95E}" srcOrd="0" destOrd="0" parTransId="{7BA35CC8-CB2C-4328-A198-14C453B8F97D}" sibTransId="{FB0E416D-3575-4B01-977D-64DBAF29C75A}"/>
    <dgm:cxn modelId="{1F80D770-02A6-4271-A2C3-C57105218D50}" srcId="{B2E1484F-DFF9-4B82-86C4-39FE94E814FB}" destId="{AFD0F2B8-0E45-4CA6-AEC2-3F5F321B5EAF}" srcOrd="0" destOrd="0" parTransId="{BD2537A2-C5AA-445B-984C-E96E359A4AEC}" sibTransId="{A8511985-0E7F-4574-9D81-CB498D345EBF}"/>
    <dgm:cxn modelId="{CD75047B-F826-4ED4-ADC5-88D8A4889E9F}" type="presOf" srcId="{AFD0F2B8-0E45-4CA6-AEC2-3F5F321B5EAF}" destId="{18AA276D-B168-43F2-8328-D10AB6EE8BE6}" srcOrd="0" destOrd="0" presId="urn:microsoft.com/office/officeart/2018/2/layout/IconVerticalSolidList"/>
    <dgm:cxn modelId="{4E7D018A-351D-41EF-BFA5-819F6CD81C6B}" type="presParOf" srcId="{1BA2CDAC-797E-4E27-AD78-206C0512F335}" destId="{91624F4B-1698-4C45-BBF2-FCA530A6100F}" srcOrd="0" destOrd="0" presId="urn:microsoft.com/office/officeart/2018/2/layout/IconVerticalSolidList"/>
    <dgm:cxn modelId="{19CCFDCD-0D0F-4D6A-9CC4-764D178B9A4A}" type="presParOf" srcId="{91624F4B-1698-4C45-BBF2-FCA530A6100F}" destId="{D3F625CF-0797-420F-B01C-474E07B19F9C}" srcOrd="0" destOrd="0" presId="urn:microsoft.com/office/officeart/2018/2/layout/IconVerticalSolidList"/>
    <dgm:cxn modelId="{34AFBF4D-4821-4997-8A19-286238BA5417}" type="presParOf" srcId="{91624F4B-1698-4C45-BBF2-FCA530A6100F}" destId="{CF74C142-47DE-4231-BD59-C7CBD33ABE37}" srcOrd="1" destOrd="0" presId="urn:microsoft.com/office/officeart/2018/2/layout/IconVerticalSolidList"/>
    <dgm:cxn modelId="{A4D85082-24FD-4FAD-82BB-11FADEA21369}" type="presParOf" srcId="{91624F4B-1698-4C45-BBF2-FCA530A6100F}" destId="{8EFC1978-F660-4D64-9F6D-7CB295CDA430}" srcOrd="2" destOrd="0" presId="urn:microsoft.com/office/officeart/2018/2/layout/IconVerticalSolidList"/>
    <dgm:cxn modelId="{C9475396-AAD1-42C1-B1F9-92A4A66E8368}" type="presParOf" srcId="{91624F4B-1698-4C45-BBF2-FCA530A6100F}" destId="{18AA276D-B168-43F2-8328-D10AB6EE8BE6}" srcOrd="3" destOrd="0" presId="urn:microsoft.com/office/officeart/2018/2/layout/IconVerticalSolidList"/>
    <dgm:cxn modelId="{AABA322E-ED1E-4B11-8C14-CB08BE9561B6}" type="presParOf" srcId="{91624F4B-1698-4C45-BBF2-FCA530A6100F}" destId="{80C561A1-1015-4E7B-A9E7-B581A2EBE71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8D8815-0C5B-497F-B532-F5F5996A0D5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E3649E61-C678-42CC-BC47-0AFE1E415815}">
      <dgm:prSet/>
      <dgm:spPr/>
      <dgm:t>
        <a:bodyPr/>
        <a:lstStyle/>
        <a:p>
          <a:r>
            <a:rPr lang="en-US" dirty="0"/>
            <a:t>Done any coding before?</a:t>
          </a:r>
        </a:p>
      </dgm:t>
    </dgm:pt>
    <dgm:pt modelId="{299F9DB5-AECD-4DF0-9F80-4C608F091EE6}" type="parTrans" cxnId="{A6057F9A-C971-4ACB-87F0-DE34498E07C6}">
      <dgm:prSet/>
      <dgm:spPr/>
      <dgm:t>
        <a:bodyPr/>
        <a:lstStyle/>
        <a:p>
          <a:endParaRPr lang="en-US"/>
        </a:p>
      </dgm:t>
    </dgm:pt>
    <dgm:pt modelId="{466E4A4E-DBA9-4E2F-9F27-4160C367C310}" type="sibTrans" cxnId="{A6057F9A-C971-4ACB-87F0-DE34498E07C6}">
      <dgm:prSet/>
      <dgm:spPr/>
      <dgm:t>
        <a:bodyPr/>
        <a:lstStyle/>
        <a:p>
          <a:endParaRPr lang="en-US"/>
        </a:p>
      </dgm:t>
    </dgm:pt>
    <dgm:pt modelId="{CE12C4BB-1B3D-48AF-8619-C25A148A1E1C}">
      <dgm:prSet/>
      <dgm:spPr/>
      <dgm:t>
        <a:bodyPr/>
        <a:lstStyle/>
        <a:p>
          <a:r>
            <a:rPr lang="en-US" dirty="0"/>
            <a:t>Majoring in?</a:t>
          </a:r>
        </a:p>
      </dgm:t>
    </dgm:pt>
    <dgm:pt modelId="{B9544EF9-DD0E-4309-9D9A-DE011B6F3D71}" type="parTrans" cxnId="{F1D70412-7FA9-4650-A427-A259BA03AC2D}">
      <dgm:prSet/>
      <dgm:spPr/>
      <dgm:t>
        <a:bodyPr/>
        <a:lstStyle/>
        <a:p>
          <a:endParaRPr lang="en-US"/>
        </a:p>
      </dgm:t>
    </dgm:pt>
    <dgm:pt modelId="{4A76112F-D2E2-4A65-8EB1-1BAA174D8667}" type="sibTrans" cxnId="{F1D70412-7FA9-4650-A427-A259BA03AC2D}">
      <dgm:prSet/>
      <dgm:spPr/>
      <dgm:t>
        <a:bodyPr/>
        <a:lstStyle/>
        <a:p>
          <a:endParaRPr lang="en-US"/>
        </a:p>
      </dgm:t>
    </dgm:pt>
    <dgm:pt modelId="{7B5E8F10-EF26-4804-881E-BA4818BA346F}">
      <dgm:prSet/>
      <dgm:spPr/>
      <dgm:t>
        <a:bodyPr/>
        <a:lstStyle/>
        <a:p>
          <a:r>
            <a:rPr lang="en-US" dirty="0"/>
            <a:t>Love cats?</a:t>
          </a:r>
        </a:p>
      </dgm:t>
    </dgm:pt>
    <dgm:pt modelId="{89E50114-D803-493A-81F1-78CC48D50DC9}" type="parTrans" cxnId="{09D37A27-28A7-4D57-BE9D-39996DA9200E}">
      <dgm:prSet/>
      <dgm:spPr/>
      <dgm:t>
        <a:bodyPr/>
        <a:lstStyle/>
        <a:p>
          <a:endParaRPr lang="en-US"/>
        </a:p>
      </dgm:t>
    </dgm:pt>
    <dgm:pt modelId="{DCDD39FA-988E-4379-B595-E4E6653879B9}" type="sibTrans" cxnId="{09D37A27-28A7-4D57-BE9D-39996DA9200E}">
      <dgm:prSet/>
      <dgm:spPr/>
      <dgm:t>
        <a:bodyPr/>
        <a:lstStyle/>
        <a:p>
          <a:endParaRPr lang="en-US"/>
        </a:p>
      </dgm:t>
    </dgm:pt>
    <dgm:pt modelId="{AA6E51F3-A056-4922-B6F9-6716CB550475}">
      <dgm:prSet/>
      <dgm:spPr/>
      <dgm:t>
        <a:bodyPr/>
        <a:lstStyle/>
        <a:p>
          <a:r>
            <a:rPr lang="en-US"/>
            <a:t>Feeling apprehensive?</a:t>
          </a:r>
        </a:p>
      </dgm:t>
    </dgm:pt>
    <dgm:pt modelId="{AF6AAE30-793A-4D0B-AA4D-198173F1EEC6}" type="parTrans" cxnId="{5C95EC32-5352-4BDC-A949-9E915FFB5308}">
      <dgm:prSet/>
      <dgm:spPr/>
      <dgm:t>
        <a:bodyPr/>
        <a:lstStyle/>
        <a:p>
          <a:endParaRPr lang="en-US"/>
        </a:p>
      </dgm:t>
    </dgm:pt>
    <dgm:pt modelId="{1511B006-97B5-4B40-B03E-7D60C47D3C84}" type="sibTrans" cxnId="{5C95EC32-5352-4BDC-A949-9E915FFB5308}">
      <dgm:prSet/>
      <dgm:spPr/>
      <dgm:t>
        <a:bodyPr/>
        <a:lstStyle/>
        <a:p>
          <a:endParaRPr lang="en-US"/>
        </a:p>
      </dgm:t>
    </dgm:pt>
    <dgm:pt modelId="{276EBFBD-6EA1-4750-9FFE-72B363EB10EA}">
      <dgm:prSet/>
      <dgm:spPr/>
      <dgm:t>
        <a:bodyPr/>
        <a:lstStyle/>
        <a:p>
          <a:r>
            <a:rPr lang="en-US"/>
            <a:t>Feeling confident?</a:t>
          </a:r>
        </a:p>
      </dgm:t>
    </dgm:pt>
    <dgm:pt modelId="{CA9A8002-C866-4B2A-B260-B0D33B87B5EE}" type="parTrans" cxnId="{C53E9426-7CD8-4A87-94B0-7EA23276C394}">
      <dgm:prSet/>
      <dgm:spPr/>
      <dgm:t>
        <a:bodyPr/>
        <a:lstStyle/>
        <a:p>
          <a:endParaRPr lang="en-US"/>
        </a:p>
      </dgm:t>
    </dgm:pt>
    <dgm:pt modelId="{197E6D02-5252-4DFD-86B4-D4B1BD783F52}" type="sibTrans" cxnId="{C53E9426-7CD8-4A87-94B0-7EA23276C394}">
      <dgm:prSet/>
      <dgm:spPr/>
      <dgm:t>
        <a:bodyPr/>
        <a:lstStyle/>
        <a:p>
          <a:endParaRPr lang="en-US"/>
        </a:p>
      </dgm:t>
    </dgm:pt>
    <dgm:pt modelId="{E205EBBE-E082-4966-82DA-AFCB1CEF08AC}">
      <dgm:prSet/>
      <dgm:spPr/>
      <dgm:t>
        <a:bodyPr/>
        <a:lstStyle/>
        <a:p>
          <a:r>
            <a:rPr lang="en-US" dirty="0"/>
            <a:t>Used R before?</a:t>
          </a:r>
        </a:p>
      </dgm:t>
    </dgm:pt>
    <dgm:pt modelId="{4ACF7F6F-536B-4AC1-B347-BDEE4FDAD709}" type="sibTrans" cxnId="{4AA2F1AA-1155-4DA8-8369-FBBDF63276AD}">
      <dgm:prSet/>
      <dgm:spPr/>
      <dgm:t>
        <a:bodyPr/>
        <a:lstStyle/>
        <a:p>
          <a:endParaRPr lang="en-US"/>
        </a:p>
      </dgm:t>
    </dgm:pt>
    <dgm:pt modelId="{7440F484-986D-4A1C-9835-A97CBCA66383}" type="parTrans" cxnId="{4AA2F1AA-1155-4DA8-8369-FBBDF63276AD}">
      <dgm:prSet/>
      <dgm:spPr/>
      <dgm:t>
        <a:bodyPr/>
        <a:lstStyle/>
        <a:p>
          <a:endParaRPr lang="en-US"/>
        </a:p>
      </dgm:t>
    </dgm:pt>
    <dgm:pt modelId="{4714CF8B-778D-7B47-B8CD-8F709B9C0A8C}" type="pres">
      <dgm:prSet presAssocID="{3F8D8815-0C5B-497F-B532-F5F5996A0D58}" presName="linear" presStyleCnt="0">
        <dgm:presLayoutVars>
          <dgm:animLvl val="lvl"/>
          <dgm:resizeHandles val="exact"/>
        </dgm:presLayoutVars>
      </dgm:prSet>
      <dgm:spPr/>
    </dgm:pt>
    <dgm:pt modelId="{90DCD4EF-8605-8042-ADE1-ED96CAFA5821}" type="pres">
      <dgm:prSet presAssocID="{E3649E61-C678-42CC-BC47-0AFE1E415815}" presName="parentText" presStyleLbl="node1" presStyleIdx="0" presStyleCnt="6">
        <dgm:presLayoutVars>
          <dgm:chMax val="0"/>
          <dgm:bulletEnabled val="1"/>
        </dgm:presLayoutVars>
      </dgm:prSet>
      <dgm:spPr/>
    </dgm:pt>
    <dgm:pt modelId="{CBC9F1B9-4204-9445-88D4-B4B7B68C14CA}" type="pres">
      <dgm:prSet presAssocID="{466E4A4E-DBA9-4E2F-9F27-4160C367C310}" presName="spacer" presStyleCnt="0"/>
      <dgm:spPr/>
    </dgm:pt>
    <dgm:pt modelId="{A13EE5BD-C2E3-E249-AE11-D8DB1BBB90D8}" type="pres">
      <dgm:prSet presAssocID="{E205EBBE-E082-4966-82DA-AFCB1CEF08AC}" presName="parentText" presStyleLbl="node1" presStyleIdx="1" presStyleCnt="6">
        <dgm:presLayoutVars>
          <dgm:chMax val="0"/>
          <dgm:bulletEnabled val="1"/>
        </dgm:presLayoutVars>
      </dgm:prSet>
      <dgm:spPr/>
    </dgm:pt>
    <dgm:pt modelId="{D78BFDEC-5D1A-AB42-B2D6-674395DC1C15}" type="pres">
      <dgm:prSet presAssocID="{4ACF7F6F-536B-4AC1-B347-BDEE4FDAD709}" presName="spacer" presStyleCnt="0"/>
      <dgm:spPr/>
    </dgm:pt>
    <dgm:pt modelId="{F3EE2DA5-BAD8-8948-9D72-BC53DE6391E8}" type="pres">
      <dgm:prSet presAssocID="{CE12C4BB-1B3D-48AF-8619-C25A148A1E1C}" presName="parentText" presStyleLbl="node1" presStyleIdx="2" presStyleCnt="6">
        <dgm:presLayoutVars>
          <dgm:chMax val="0"/>
          <dgm:bulletEnabled val="1"/>
        </dgm:presLayoutVars>
      </dgm:prSet>
      <dgm:spPr/>
    </dgm:pt>
    <dgm:pt modelId="{0773A8CD-5629-794A-9252-B9E36DFAEDC2}" type="pres">
      <dgm:prSet presAssocID="{4A76112F-D2E2-4A65-8EB1-1BAA174D8667}" presName="spacer" presStyleCnt="0"/>
      <dgm:spPr/>
    </dgm:pt>
    <dgm:pt modelId="{2E6B7C4F-2F05-0F4B-B6E1-A4588166CFCF}" type="pres">
      <dgm:prSet presAssocID="{7B5E8F10-EF26-4804-881E-BA4818BA346F}" presName="parentText" presStyleLbl="node1" presStyleIdx="3" presStyleCnt="6">
        <dgm:presLayoutVars>
          <dgm:chMax val="0"/>
          <dgm:bulletEnabled val="1"/>
        </dgm:presLayoutVars>
      </dgm:prSet>
      <dgm:spPr/>
    </dgm:pt>
    <dgm:pt modelId="{9F1E12C9-42AC-0A40-95B3-B9753AB7BD4D}" type="pres">
      <dgm:prSet presAssocID="{DCDD39FA-988E-4379-B595-E4E6653879B9}" presName="spacer" presStyleCnt="0"/>
      <dgm:spPr/>
    </dgm:pt>
    <dgm:pt modelId="{C6E2370E-8196-7F4E-B5C6-ABE25A546D88}" type="pres">
      <dgm:prSet presAssocID="{AA6E51F3-A056-4922-B6F9-6716CB550475}" presName="parentText" presStyleLbl="node1" presStyleIdx="4" presStyleCnt="6">
        <dgm:presLayoutVars>
          <dgm:chMax val="0"/>
          <dgm:bulletEnabled val="1"/>
        </dgm:presLayoutVars>
      </dgm:prSet>
      <dgm:spPr/>
    </dgm:pt>
    <dgm:pt modelId="{5674727B-27AD-0B4E-B946-15AFAE0A25D7}" type="pres">
      <dgm:prSet presAssocID="{1511B006-97B5-4B40-B03E-7D60C47D3C84}" presName="spacer" presStyleCnt="0"/>
      <dgm:spPr/>
    </dgm:pt>
    <dgm:pt modelId="{56DE7B6C-1AF3-744E-8BC5-954EA1998F2A}" type="pres">
      <dgm:prSet presAssocID="{276EBFBD-6EA1-4750-9FFE-72B363EB10EA}" presName="parentText" presStyleLbl="node1" presStyleIdx="5" presStyleCnt="6">
        <dgm:presLayoutVars>
          <dgm:chMax val="0"/>
          <dgm:bulletEnabled val="1"/>
        </dgm:presLayoutVars>
      </dgm:prSet>
      <dgm:spPr/>
    </dgm:pt>
  </dgm:ptLst>
  <dgm:cxnLst>
    <dgm:cxn modelId="{F1D70412-7FA9-4650-A427-A259BA03AC2D}" srcId="{3F8D8815-0C5B-497F-B532-F5F5996A0D58}" destId="{CE12C4BB-1B3D-48AF-8619-C25A148A1E1C}" srcOrd="2" destOrd="0" parTransId="{B9544EF9-DD0E-4309-9D9A-DE011B6F3D71}" sibTransId="{4A76112F-D2E2-4A65-8EB1-1BAA174D8667}"/>
    <dgm:cxn modelId="{7551B21C-83D2-294B-8255-A0DD61143C23}" type="presOf" srcId="{E205EBBE-E082-4966-82DA-AFCB1CEF08AC}" destId="{A13EE5BD-C2E3-E249-AE11-D8DB1BBB90D8}" srcOrd="0" destOrd="0" presId="urn:microsoft.com/office/officeart/2005/8/layout/vList2"/>
    <dgm:cxn modelId="{C53E9426-7CD8-4A87-94B0-7EA23276C394}" srcId="{3F8D8815-0C5B-497F-B532-F5F5996A0D58}" destId="{276EBFBD-6EA1-4750-9FFE-72B363EB10EA}" srcOrd="5" destOrd="0" parTransId="{CA9A8002-C866-4B2A-B260-B0D33B87B5EE}" sibTransId="{197E6D02-5252-4DFD-86B4-D4B1BD783F52}"/>
    <dgm:cxn modelId="{09D37A27-28A7-4D57-BE9D-39996DA9200E}" srcId="{3F8D8815-0C5B-497F-B532-F5F5996A0D58}" destId="{7B5E8F10-EF26-4804-881E-BA4818BA346F}" srcOrd="3" destOrd="0" parTransId="{89E50114-D803-493A-81F1-78CC48D50DC9}" sibTransId="{DCDD39FA-988E-4379-B595-E4E6653879B9}"/>
    <dgm:cxn modelId="{5C95EC32-5352-4BDC-A949-9E915FFB5308}" srcId="{3F8D8815-0C5B-497F-B532-F5F5996A0D58}" destId="{AA6E51F3-A056-4922-B6F9-6716CB550475}" srcOrd="4" destOrd="0" parTransId="{AF6AAE30-793A-4D0B-AA4D-198173F1EEC6}" sibTransId="{1511B006-97B5-4B40-B03E-7D60C47D3C84}"/>
    <dgm:cxn modelId="{55337961-FFBB-3746-9975-D3834DF3401C}" type="presOf" srcId="{AA6E51F3-A056-4922-B6F9-6716CB550475}" destId="{C6E2370E-8196-7F4E-B5C6-ABE25A546D88}" srcOrd="0" destOrd="0" presId="urn:microsoft.com/office/officeart/2005/8/layout/vList2"/>
    <dgm:cxn modelId="{324B246B-9C1B-8A42-A793-98F8F6C15578}" type="presOf" srcId="{E3649E61-C678-42CC-BC47-0AFE1E415815}" destId="{90DCD4EF-8605-8042-ADE1-ED96CAFA5821}" srcOrd="0" destOrd="0" presId="urn:microsoft.com/office/officeart/2005/8/layout/vList2"/>
    <dgm:cxn modelId="{2D7A127C-868E-8140-89D4-6F40F563176A}" type="presOf" srcId="{CE12C4BB-1B3D-48AF-8619-C25A148A1E1C}" destId="{F3EE2DA5-BAD8-8948-9D72-BC53DE6391E8}" srcOrd="0" destOrd="0" presId="urn:microsoft.com/office/officeart/2005/8/layout/vList2"/>
    <dgm:cxn modelId="{A6057F9A-C971-4ACB-87F0-DE34498E07C6}" srcId="{3F8D8815-0C5B-497F-B532-F5F5996A0D58}" destId="{E3649E61-C678-42CC-BC47-0AFE1E415815}" srcOrd="0" destOrd="0" parTransId="{299F9DB5-AECD-4DF0-9F80-4C608F091EE6}" sibTransId="{466E4A4E-DBA9-4E2F-9F27-4160C367C310}"/>
    <dgm:cxn modelId="{4AA2F1AA-1155-4DA8-8369-FBBDF63276AD}" srcId="{3F8D8815-0C5B-497F-B532-F5F5996A0D58}" destId="{E205EBBE-E082-4966-82DA-AFCB1CEF08AC}" srcOrd="1" destOrd="0" parTransId="{7440F484-986D-4A1C-9835-A97CBCA66383}" sibTransId="{4ACF7F6F-536B-4AC1-B347-BDEE4FDAD709}"/>
    <dgm:cxn modelId="{88D9B5AC-EC9A-424D-A66C-D29E04BFF111}" type="presOf" srcId="{276EBFBD-6EA1-4750-9FFE-72B363EB10EA}" destId="{56DE7B6C-1AF3-744E-8BC5-954EA1998F2A}" srcOrd="0" destOrd="0" presId="urn:microsoft.com/office/officeart/2005/8/layout/vList2"/>
    <dgm:cxn modelId="{3D6424EA-2D47-7F44-8DC5-3B309F0A21B0}" type="presOf" srcId="{3F8D8815-0C5B-497F-B532-F5F5996A0D58}" destId="{4714CF8B-778D-7B47-B8CD-8F709B9C0A8C}" srcOrd="0" destOrd="0" presId="urn:microsoft.com/office/officeart/2005/8/layout/vList2"/>
    <dgm:cxn modelId="{2CEAAEEE-2B60-2D42-ADF9-5295C05CB045}" type="presOf" srcId="{7B5E8F10-EF26-4804-881E-BA4818BA346F}" destId="{2E6B7C4F-2F05-0F4B-B6E1-A4588166CFCF}" srcOrd="0" destOrd="0" presId="urn:microsoft.com/office/officeart/2005/8/layout/vList2"/>
    <dgm:cxn modelId="{03CF2E99-CB20-1E4A-9118-B438C5F3750A}" type="presParOf" srcId="{4714CF8B-778D-7B47-B8CD-8F709B9C0A8C}" destId="{90DCD4EF-8605-8042-ADE1-ED96CAFA5821}" srcOrd="0" destOrd="0" presId="urn:microsoft.com/office/officeart/2005/8/layout/vList2"/>
    <dgm:cxn modelId="{4E31F0EF-706C-C444-B981-0C1DFCD5FD0E}" type="presParOf" srcId="{4714CF8B-778D-7B47-B8CD-8F709B9C0A8C}" destId="{CBC9F1B9-4204-9445-88D4-B4B7B68C14CA}" srcOrd="1" destOrd="0" presId="urn:microsoft.com/office/officeart/2005/8/layout/vList2"/>
    <dgm:cxn modelId="{8A9FD6EE-646B-C841-BDB2-3606C4F2DDC9}" type="presParOf" srcId="{4714CF8B-778D-7B47-B8CD-8F709B9C0A8C}" destId="{A13EE5BD-C2E3-E249-AE11-D8DB1BBB90D8}" srcOrd="2" destOrd="0" presId="urn:microsoft.com/office/officeart/2005/8/layout/vList2"/>
    <dgm:cxn modelId="{725E764D-4F99-1A4C-84ED-65E4D5FDA0C3}" type="presParOf" srcId="{4714CF8B-778D-7B47-B8CD-8F709B9C0A8C}" destId="{D78BFDEC-5D1A-AB42-B2D6-674395DC1C15}" srcOrd="3" destOrd="0" presId="urn:microsoft.com/office/officeart/2005/8/layout/vList2"/>
    <dgm:cxn modelId="{12C4B192-063C-2F41-A719-2BEC89FF6B37}" type="presParOf" srcId="{4714CF8B-778D-7B47-B8CD-8F709B9C0A8C}" destId="{F3EE2DA5-BAD8-8948-9D72-BC53DE6391E8}" srcOrd="4" destOrd="0" presId="urn:microsoft.com/office/officeart/2005/8/layout/vList2"/>
    <dgm:cxn modelId="{5EF6BA99-FBAE-C745-9A42-26897A3B20C5}" type="presParOf" srcId="{4714CF8B-778D-7B47-B8CD-8F709B9C0A8C}" destId="{0773A8CD-5629-794A-9252-B9E36DFAEDC2}" srcOrd="5" destOrd="0" presId="urn:microsoft.com/office/officeart/2005/8/layout/vList2"/>
    <dgm:cxn modelId="{D4682FFD-61F5-A64B-B65C-972A8019A6DA}" type="presParOf" srcId="{4714CF8B-778D-7B47-B8CD-8F709B9C0A8C}" destId="{2E6B7C4F-2F05-0F4B-B6E1-A4588166CFCF}" srcOrd="6" destOrd="0" presId="urn:microsoft.com/office/officeart/2005/8/layout/vList2"/>
    <dgm:cxn modelId="{0BE747E3-D9CD-A440-A1D4-E5302AA368A2}" type="presParOf" srcId="{4714CF8B-778D-7B47-B8CD-8F709B9C0A8C}" destId="{9F1E12C9-42AC-0A40-95B3-B9753AB7BD4D}" srcOrd="7" destOrd="0" presId="urn:microsoft.com/office/officeart/2005/8/layout/vList2"/>
    <dgm:cxn modelId="{698E715E-7A6E-304F-AFAF-88A31D226697}" type="presParOf" srcId="{4714CF8B-778D-7B47-B8CD-8F709B9C0A8C}" destId="{C6E2370E-8196-7F4E-B5C6-ABE25A546D88}" srcOrd="8" destOrd="0" presId="urn:microsoft.com/office/officeart/2005/8/layout/vList2"/>
    <dgm:cxn modelId="{387B59EC-A788-F54B-B5D7-869EF04A8642}" type="presParOf" srcId="{4714CF8B-778D-7B47-B8CD-8F709B9C0A8C}" destId="{5674727B-27AD-0B4E-B946-15AFAE0A25D7}" srcOrd="9" destOrd="0" presId="urn:microsoft.com/office/officeart/2005/8/layout/vList2"/>
    <dgm:cxn modelId="{419E7C50-FE2E-E347-AF59-CC77D2CEDBC3}" type="presParOf" srcId="{4714CF8B-778D-7B47-B8CD-8F709B9C0A8C}" destId="{56DE7B6C-1AF3-744E-8BC5-954EA1998F2A}" srcOrd="10" destOrd="0" presId="urn:microsoft.com/office/officeart/2005/8/layout/vList2"/>
  </dgm:cxnLst>
  <dgm:bg>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625CF-0797-420F-B01C-474E07B19F9C}">
      <dsp:nvSpPr>
        <dsp:cNvPr id="0" name=""/>
        <dsp:cNvSpPr/>
      </dsp:nvSpPr>
      <dsp:spPr>
        <a:xfrm>
          <a:off x="-363240" y="1650951"/>
          <a:ext cx="6753084" cy="140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74C142-47DE-4231-BD59-C7CBD33ABE37}">
      <dsp:nvSpPr>
        <dsp:cNvPr id="0" name=""/>
        <dsp:cNvSpPr/>
      </dsp:nvSpPr>
      <dsp:spPr>
        <a:xfrm>
          <a:off x="62446" y="1967577"/>
          <a:ext cx="773975" cy="7739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AA276D-B168-43F2-8328-D10AB6EE8BE6}">
      <dsp:nvSpPr>
        <dsp:cNvPr id="0" name=""/>
        <dsp:cNvSpPr/>
      </dsp:nvSpPr>
      <dsp:spPr>
        <a:xfrm>
          <a:off x="1040725" y="1677378"/>
          <a:ext cx="4194151"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111250">
            <a:lnSpc>
              <a:spcPct val="100000"/>
            </a:lnSpc>
            <a:spcBef>
              <a:spcPct val="0"/>
            </a:spcBef>
            <a:spcAft>
              <a:spcPct val="35000"/>
            </a:spcAft>
            <a:buNone/>
          </a:pPr>
          <a:r>
            <a:rPr lang="en-US" sz="2500" kern="1200" dirty="0"/>
            <a:t>Instructors:</a:t>
          </a:r>
        </a:p>
      </dsp:txBody>
      <dsp:txXfrm>
        <a:off x="1040725" y="1677378"/>
        <a:ext cx="4194151" cy="1407228"/>
      </dsp:txXfrm>
    </dsp:sp>
    <dsp:sp modelId="{80C561A1-1015-4E7B-A9E7-B581A2EBE713}">
      <dsp:nvSpPr>
        <dsp:cNvPr id="0" name=""/>
        <dsp:cNvSpPr/>
      </dsp:nvSpPr>
      <dsp:spPr>
        <a:xfrm>
          <a:off x="3571336" y="1650951"/>
          <a:ext cx="3544988"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244600">
            <a:lnSpc>
              <a:spcPct val="100000"/>
            </a:lnSpc>
            <a:spcBef>
              <a:spcPct val="0"/>
            </a:spcBef>
            <a:spcAft>
              <a:spcPct val="35000"/>
            </a:spcAft>
            <a:buNone/>
          </a:pPr>
          <a:r>
            <a:rPr lang="en-US" sz="2800" b="1" kern="1200" dirty="0"/>
            <a:t>Ritika Giri</a:t>
          </a:r>
        </a:p>
        <a:p>
          <a:pPr marL="0" lvl="0" indent="0" algn="l" defTabSz="1244600">
            <a:lnSpc>
              <a:spcPct val="100000"/>
            </a:lnSpc>
            <a:spcBef>
              <a:spcPct val="0"/>
            </a:spcBef>
            <a:spcAft>
              <a:spcPct val="35000"/>
            </a:spcAft>
            <a:buNone/>
          </a:pPr>
          <a:r>
            <a:rPr lang="en-US" sz="2800" b="1" kern="1200" dirty="0"/>
            <a:t>Anthony Pulvino</a:t>
          </a:r>
        </a:p>
      </dsp:txBody>
      <dsp:txXfrm>
        <a:off x="3571336" y="1650951"/>
        <a:ext cx="3544988" cy="1407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CD4EF-8605-8042-ADE1-ED96CAFA5821}">
      <dsp:nvSpPr>
        <dsp:cNvPr id="0" name=""/>
        <dsp:cNvSpPr/>
      </dsp:nvSpPr>
      <dsp:spPr>
        <a:xfrm>
          <a:off x="0" y="194755"/>
          <a:ext cx="4482164" cy="707264"/>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Done any coding before?</a:t>
          </a:r>
        </a:p>
      </dsp:txBody>
      <dsp:txXfrm>
        <a:off x="34526" y="229281"/>
        <a:ext cx="4413112" cy="638212"/>
      </dsp:txXfrm>
    </dsp:sp>
    <dsp:sp modelId="{A13EE5BD-C2E3-E249-AE11-D8DB1BBB90D8}">
      <dsp:nvSpPr>
        <dsp:cNvPr id="0" name=""/>
        <dsp:cNvSpPr/>
      </dsp:nvSpPr>
      <dsp:spPr>
        <a:xfrm>
          <a:off x="0" y="991300"/>
          <a:ext cx="4482164" cy="707264"/>
        </a:xfrm>
        <a:prstGeom prst="roundRect">
          <a:avLst/>
        </a:prstGeom>
        <a:solidFill>
          <a:schemeClr val="accent3">
            <a:hueOff val="-1680516"/>
            <a:satOff val="-9466"/>
            <a:lumOff val="349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Used R before?</a:t>
          </a:r>
        </a:p>
      </dsp:txBody>
      <dsp:txXfrm>
        <a:off x="34526" y="1025826"/>
        <a:ext cx="4413112" cy="638212"/>
      </dsp:txXfrm>
    </dsp:sp>
    <dsp:sp modelId="{F3EE2DA5-BAD8-8948-9D72-BC53DE6391E8}">
      <dsp:nvSpPr>
        <dsp:cNvPr id="0" name=""/>
        <dsp:cNvSpPr/>
      </dsp:nvSpPr>
      <dsp:spPr>
        <a:xfrm>
          <a:off x="0" y="1787845"/>
          <a:ext cx="4482164" cy="707264"/>
        </a:xfrm>
        <a:prstGeom prst="roundRect">
          <a:avLst/>
        </a:prstGeom>
        <a:solidFill>
          <a:schemeClr val="accent3">
            <a:hueOff val="-3361033"/>
            <a:satOff val="-18932"/>
            <a:lumOff val="698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Majoring in?</a:t>
          </a:r>
        </a:p>
      </dsp:txBody>
      <dsp:txXfrm>
        <a:off x="34526" y="1822371"/>
        <a:ext cx="4413112" cy="638212"/>
      </dsp:txXfrm>
    </dsp:sp>
    <dsp:sp modelId="{2E6B7C4F-2F05-0F4B-B6E1-A4588166CFCF}">
      <dsp:nvSpPr>
        <dsp:cNvPr id="0" name=""/>
        <dsp:cNvSpPr/>
      </dsp:nvSpPr>
      <dsp:spPr>
        <a:xfrm>
          <a:off x="0" y="2584390"/>
          <a:ext cx="4482164" cy="707264"/>
        </a:xfrm>
        <a:prstGeom prst="roundRect">
          <a:avLst/>
        </a:prstGeom>
        <a:solidFill>
          <a:schemeClr val="accent3">
            <a:hueOff val="-5041549"/>
            <a:satOff val="-28398"/>
            <a:lumOff val="104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Love cats?</a:t>
          </a:r>
        </a:p>
      </dsp:txBody>
      <dsp:txXfrm>
        <a:off x="34526" y="2618916"/>
        <a:ext cx="4413112" cy="638212"/>
      </dsp:txXfrm>
    </dsp:sp>
    <dsp:sp modelId="{C6E2370E-8196-7F4E-B5C6-ABE25A546D88}">
      <dsp:nvSpPr>
        <dsp:cNvPr id="0" name=""/>
        <dsp:cNvSpPr/>
      </dsp:nvSpPr>
      <dsp:spPr>
        <a:xfrm>
          <a:off x="0" y="3380936"/>
          <a:ext cx="4482164" cy="707264"/>
        </a:xfrm>
        <a:prstGeom prst="roundRect">
          <a:avLst/>
        </a:prstGeom>
        <a:solidFill>
          <a:schemeClr val="accent3">
            <a:hueOff val="-6722065"/>
            <a:satOff val="-37864"/>
            <a:lumOff val="1396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apprehensive?</a:t>
          </a:r>
        </a:p>
      </dsp:txBody>
      <dsp:txXfrm>
        <a:off x="34526" y="3415462"/>
        <a:ext cx="4413112" cy="638212"/>
      </dsp:txXfrm>
    </dsp:sp>
    <dsp:sp modelId="{56DE7B6C-1AF3-744E-8BC5-954EA1998F2A}">
      <dsp:nvSpPr>
        <dsp:cNvPr id="0" name=""/>
        <dsp:cNvSpPr/>
      </dsp:nvSpPr>
      <dsp:spPr>
        <a:xfrm>
          <a:off x="0" y="4177481"/>
          <a:ext cx="4482164" cy="707264"/>
        </a:xfrm>
        <a:prstGeom prst="roundRect">
          <a:avLst/>
        </a:prstGeom>
        <a:solidFill>
          <a:schemeClr val="accent3">
            <a:hueOff val="-8402582"/>
            <a:satOff val="-47330"/>
            <a:lumOff val="1745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confident?</a:t>
          </a:r>
        </a:p>
      </dsp:txBody>
      <dsp:txXfrm>
        <a:off x="34526" y="4212007"/>
        <a:ext cx="4413112" cy="63821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21CD5-9CE3-AC48-A8D5-794957601F3A}" type="datetimeFigureOut">
              <a:rPr lang="en-US" smtClean="0"/>
              <a:t>6/24/25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268F9-D4CC-3846-A808-FBA8BD956B0E}" type="slidenum">
              <a:rPr lang="en-US" smtClean="0"/>
              <a:t>‹#›</a:t>
            </a:fld>
            <a:endParaRPr lang="en-US"/>
          </a:p>
        </p:txBody>
      </p:sp>
    </p:spTree>
    <p:extLst>
      <p:ext uri="{BB962C8B-B14F-4D97-AF65-F5344CB8AC3E}">
        <p14:creationId xmlns:p14="http://schemas.microsoft.com/office/powerpoint/2010/main" val="1376464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a:t>
            </a:fld>
            <a:endParaRPr lang="en-US"/>
          </a:p>
        </p:txBody>
      </p:sp>
    </p:spTree>
    <p:extLst>
      <p:ext uri="{BB962C8B-B14F-4D97-AF65-F5344CB8AC3E}">
        <p14:creationId xmlns:p14="http://schemas.microsoft.com/office/powerpoint/2010/main" val="3281645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c2ad8569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c2ad8569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ce94629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ce94629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a:t>
            </a:fld>
            <a:endParaRPr lang="en-US"/>
          </a:p>
        </p:txBody>
      </p:sp>
    </p:spTree>
    <p:extLst>
      <p:ext uri="{BB962C8B-B14F-4D97-AF65-F5344CB8AC3E}">
        <p14:creationId xmlns:p14="http://schemas.microsoft.com/office/powerpoint/2010/main" val="4181908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4</a:t>
            </a:fld>
            <a:endParaRPr lang="en-US"/>
          </a:p>
        </p:txBody>
      </p:sp>
    </p:spTree>
    <p:extLst>
      <p:ext uri="{BB962C8B-B14F-4D97-AF65-F5344CB8AC3E}">
        <p14:creationId xmlns:p14="http://schemas.microsoft.com/office/powerpoint/2010/main" val="942846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5</a:t>
            </a:fld>
            <a:endParaRPr lang="en-US"/>
          </a:p>
        </p:txBody>
      </p:sp>
    </p:spTree>
    <p:extLst>
      <p:ext uri="{BB962C8B-B14F-4D97-AF65-F5344CB8AC3E}">
        <p14:creationId xmlns:p14="http://schemas.microsoft.com/office/powerpoint/2010/main" val="2877533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0268F9-D4CC-3846-A808-FBA8BD956B0E}" type="slidenum">
              <a:rPr lang="en-US" smtClean="0"/>
              <a:t>9</a:t>
            </a:fld>
            <a:endParaRPr lang="en-US"/>
          </a:p>
        </p:txBody>
      </p:sp>
    </p:spTree>
    <p:extLst>
      <p:ext uri="{BB962C8B-B14F-4D97-AF65-F5344CB8AC3E}">
        <p14:creationId xmlns:p14="http://schemas.microsoft.com/office/powerpoint/2010/main" val="4220294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5bfac376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5bfac376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19</a:t>
            </a:fld>
            <a:endParaRPr lang="en-US"/>
          </a:p>
        </p:txBody>
      </p:sp>
    </p:spTree>
    <p:extLst>
      <p:ext uri="{BB962C8B-B14F-4D97-AF65-F5344CB8AC3E}">
        <p14:creationId xmlns:p14="http://schemas.microsoft.com/office/powerpoint/2010/main" val="4084488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23</a:t>
            </a:fld>
            <a:endParaRPr lang="en-US"/>
          </a:p>
        </p:txBody>
      </p:sp>
    </p:spTree>
    <p:extLst>
      <p:ext uri="{BB962C8B-B14F-4D97-AF65-F5344CB8AC3E}">
        <p14:creationId xmlns:p14="http://schemas.microsoft.com/office/powerpoint/2010/main" val="1692599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5b1839f1a1_0_1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5b1839f1a1_0_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653A2DB-FF3D-F849-83AE-0F1F8B146635}" type="datetimeFigureOut">
              <a:rPr lang="en-US" smtClean="0"/>
              <a:t>6/24/25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420567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53A2DB-FF3D-F849-83AE-0F1F8B146635}" type="datetimeFigureOut">
              <a:rPr lang="en-US" smtClean="0"/>
              <a:t>6/24/25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892641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653A2DB-FF3D-F849-83AE-0F1F8B146635}" type="datetimeFigureOut">
              <a:rPr lang="en-US" smtClean="0"/>
              <a:t>6/24/25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35680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00109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579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Clr>
                <a:srgbClr val="434343"/>
              </a:buClr>
              <a:buSzPts val="1800"/>
              <a:buChar char="●"/>
              <a:defRPr>
                <a:solidFill>
                  <a:srgbClr val="434343"/>
                </a:solidFill>
              </a:defRPr>
            </a:lvl1pPr>
            <a:lvl2pPr marL="1219170" lvl="1" indent="-423323">
              <a:spcBef>
                <a:spcPts val="2133"/>
              </a:spcBef>
              <a:spcAft>
                <a:spcPts val="0"/>
              </a:spcAft>
              <a:buClr>
                <a:srgbClr val="434343"/>
              </a:buClr>
              <a:buSzPts val="1400"/>
              <a:buChar char="○"/>
              <a:defRPr>
                <a:solidFill>
                  <a:srgbClr val="434343"/>
                </a:solidFill>
              </a:defRPr>
            </a:lvl2pPr>
            <a:lvl3pPr marL="1828754" lvl="2" indent="-423323">
              <a:spcBef>
                <a:spcPts val="2133"/>
              </a:spcBef>
              <a:spcAft>
                <a:spcPts val="0"/>
              </a:spcAft>
              <a:buClr>
                <a:srgbClr val="434343"/>
              </a:buClr>
              <a:buSzPts val="1400"/>
              <a:buChar char="■"/>
              <a:defRPr>
                <a:solidFill>
                  <a:srgbClr val="434343"/>
                </a:solidFill>
              </a:defRPr>
            </a:lvl3pPr>
            <a:lvl4pPr marL="2438339" lvl="3" indent="-423323">
              <a:spcBef>
                <a:spcPts val="2133"/>
              </a:spcBef>
              <a:spcAft>
                <a:spcPts val="0"/>
              </a:spcAft>
              <a:buClr>
                <a:srgbClr val="434343"/>
              </a:buClr>
              <a:buSzPts val="1400"/>
              <a:buChar char="●"/>
              <a:defRPr>
                <a:solidFill>
                  <a:srgbClr val="434343"/>
                </a:solidFill>
              </a:defRPr>
            </a:lvl4pPr>
            <a:lvl5pPr marL="3047924" lvl="4" indent="-423323">
              <a:spcBef>
                <a:spcPts val="2133"/>
              </a:spcBef>
              <a:spcAft>
                <a:spcPts val="0"/>
              </a:spcAft>
              <a:buClr>
                <a:srgbClr val="434343"/>
              </a:buClr>
              <a:buSzPts val="1400"/>
              <a:buChar char="○"/>
              <a:defRPr>
                <a:solidFill>
                  <a:srgbClr val="434343"/>
                </a:solidFill>
              </a:defRPr>
            </a:lvl5pPr>
            <a:lvl6pPr marL="3657509" lvl="5" indent="-423323">
              <a:spcBef>
                <a:spcPts val="2133"/>
              </a:spcBef>
              <a:spcAft>
                <a:spcPts val="0"/>
              </a:spcAft>
              <a:buClr>
                <a:srgbClr val="434343"/>
              </a:buClr>
              <a:buSzPts val="1400"/>
              <a:buChar char="■"/>
              <a:defRPr>
                <a:solidFill>
                  <a:srgbClr val="434343"/>
                </a:solidFill>
              </a:defRPr>
            </a:lvl6pPr>
            <a:lvl7pPr marL="4267093" lvl="6" indent="-423323">
              <a:spcBef>
                <a:spcPts val="2133"/>
              </a:spcBef>
              <a:spcAft>
                <a:spcPts val="0"/>
              </a:spcAft>
              <a:buClr>
                <a:srgbClr val="434343"/>
              </a:buClr>
              <a:buSzPts val="1400"/>
              <a:buChar char="●"/>
              <a:defRPr>
                <a:solidFill>
                  <a:srgbClr val="434343"/>
                </a:solidFill>
              </a:defRPr>
            </a:lvl7pPr>
            <a:lvl8pPr marL="4876678" lvl="7" indent="-423323">
              <a:spcBef>
                <a:spcPts val="2133"/>
              </a:spcBef>
              <a:spcAft>
                <a:spcPts val="0"/>
              </a:spcAft>
              <a:buClr>
                <a:srgbClr val="434343"/>
              </a:buClr>
              <a:buSzPts val="1400"/>
              <a:buChar char="○"/>
              <a:defRPr>
                <a:solidFill>
                  <a:srgbClr val="434343"/>
                </a:solidFill>
              </a:defRPr>
            </a:lvl8pPr>
            <a:lvl9pPr marL="5486263" lvl="8" indent="-423323">
              <a:spcBef>
                <a:spcPts val="2133"/>
              </a:spcBef>
              <a:spcAft>
                <a:spcPts val="2133"/>
              </a:spcAft>
              <a:buClr>
                <a:srgbClr val="434343"/>
              </a:buClr>
              <a:buSzPts val="1400"/>
              <a:buChar char="■"/>
              <a:defRPr>
                <a:solidFill>
                  <a:srgbClr val="434343"/>
                </a:solidFill>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6241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Points">
  <p:cSld name="Big Point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12540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24" name="Google Shape;24;p5"/>
          <p:cNvSpPr txBox="1">
            <a:spLocks noGrp="1"/>
          </p:cNvSpPr>
          <p:nvPr>
            <p:ph type="subTitle" idx="1"/>
          </p:nvPr>
        </p:nvSpPr>
        <p:spPr>
          <a:xfrm>
            <a:off x="643900" y="1921167"/>
            <a:ext cx="11132400" cy="4708000"/>
          </a:xfrm>
          <a:prstGeom prst="rect">
            <a:avLst/>
          </a:prstGeom>
        </p:spPr>
        <p:txBody>
          <a:bodyPr spcFirstLastPara="1" wrap="square" lIns="91425" tIns="91425" rIns="91425" bIns="91425" anchor="t" anchorCtr="0">
            <a:noAutofit/>
          </a:bodyPr>
          <a:lstStyle>
            <a:lvl1pPr lvl="0">
              <a:lnSpc>
                <a:spcPct val="114000"/>
              </a:lnSpc>
              <a:spcBef>
                <a:spcPts val="0"/>
              </a:spcBef>
              <a:spcAft>
                <a:spcPts val="0"/>
              </a:spcAft>
              <a:buNone/>
              <a:defRPr sz="3200">
                <a:solidFill>
                  <a:schemeClr val="accent2"/>
                </a:solidFill>
                <a:latin typeface="Roboto Mono"/>
                <a:ea typeface="Roboto Mono"/>
                <a:cs typeface="Roboto Mono"/>
                <a:sym typeface="Roboto Mono"/>
              </a:defRPr>
            </a:lvl1pPr>
            <a:lvl2pPr lvl="1">
              <a:spcBef>
                <a:spcPts val="2667"/>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731579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7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6/24/25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209892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53A2DB-FF3D-F849-83AE-0F1F8B146635}" type="datetimeFigureOut">
              <a:rPr lang="en-US" smtClean="0"/>
              <a:t>6/24/25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16471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53A2DB-FF3D-F849-83AE-0F1F8B146635}" type="datetimeFigureOut">
              <a:rPr lang="en-US" smtClean="0"/>
              <a:t>6/24/25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33063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53A2DB-FF3D-F849-83AE-0F1F8B146635}" type="datetimeFigureOut">
              <a:rPr lang="en-US" smtClean="0"/>
              <a:t>6/24/25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922202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67F1D1-027A-C45B-5FB2-2B630BF39D2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5375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6/24/25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107261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53A2DB-FF3D-F849-83AE-0F1F8B146635}" type="datetimeFigureOut">
              <a:rPr lang="en-US" smtClean="0"/>
              <a:t>6/24/25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859443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653A2DB-FF3D-F849-83AE-0F1F8B146635}" type="datetimeFigureOut">
              <a:rPr lang="en-US" smtClean="0"/>
              <a:t>6/24/25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86E629C7-1812-B343-806C-DC567D0EBD3C}"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341797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6" r:id="rId14"/>
    <p:sldLayoutId id="2147483867" r:id="rId15"/>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hyperlink" Target="https://github.com/nuitrcs/r-reu-workshop" TargetMode="External"/><Relationship Id="rId12"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major.io/2014/08/08/use-gist-gem-github-enterprise-github-com" TargetMode="Externa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image" Target="../media/image4.png"/><Relationship Id="rId4" Type="http://schemas.openxmlformats.org/officeDocument/2006/relationships/hyperlink" Target="https://pngimg.com/download/93941" TargetMode="External"/><Relationship Id="rId9" Type="http://schemas.openxmlformats.org/officeDocument/2006/relationships/hyperlink" Target="https://freepngimg.com/png/70298-management-business-icons-consultant-company-social-marketing" TargetMode="External"/><Relationship Id="rId14" Type="http://schemas.openxmlformats.org/officeDocument/2006/relationships/hyperlink" Target="https://pngimg.com/download/51554"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hyperlink" Target="https://cran.r-project.org/web/packages/"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1.jp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www.rawpixel.com/search/cartoon%20cat" TargetMode="Externa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016473C-C969-E704-6FB8-80BA8DA74037}"/>
              </a:ext>
            </a:extLst>
          </p:cNvPr>
          <p:cNvSpPr/>
          <p:nvPr/>
        </p:nvSpPr>
        <p:spPr>
          <a:xfrm>
            <a:off x="0" y="3692963"/>
            <a:ext cx="12192000" cy="3165037"/>
          </a:xfrm>
          <a:prstGeom prst="rect">
            <a:avLst/>
          </a:prstGeom>
          <a:solidFill>
            <a:srgbClr val="FFC000">
              <a:alpha val="21067"/>
            </a:srgb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3104CFA7-23CB-36F0-6B54-6F3FF5144621}"/>
              </a:ext>
            </a:extLst>
          </p:cNvPr>
          <p:cNvSpPr/>
          <p:nvPr/>
        </p:nvSpPr>
        <p:spPr>
          <a:xfrm>
            <a:off x="0" y="12283"/>
            <a:ext cx="12192000" cy="1564012"/>
          </a:xfrm>
          <a:prstGeom prst="rect">
            <a:avLst/>
          </a:prstGeom>
          <a:solidFill>
            <a:schemeClr val="accent2">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rgbClr val="7030A0"/>
              </a:solidFill>
            </a:endParaRPr>
          </a:p>
        </p:txBody>
      </p:sp>
      <p:sp>
        <p:nvSpPr>
          <p:cNvPr id="3" name="Title 1">
            <a:extLst>
              <a:ext uri="{FF2B5EF4-FFF2-40B4-BE49-F238E27FC236}">
                <a16:creationId xmlns:a16="http://schemas.microsoft.com/office/drawing/2014/main" id="{D8ED085E-6B24-CC4B-E40E-98660253C51D}"/>
              </a:ext>
            </a:extLst>
          </p:cNvPr>
          <p:cNvSpPr txBox="1">
            <a:spLocks/>
          </p:cNvSpPr>
          <p:nvPr/>
        </p:nvSpPr>
        <p:spPr>
          <a:xfrm>
            <a:off x="0" y="414743"/>
            <a:ext cx="12192000" cy="8163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dirty="0">
                <a:solidFill>
                  <a:schemeClr val="bg1"/>
                </a:solidFill>
                <a:latin typeface="Bookman Old Style" panose="02050604050505020204" pitchFamily="18" charset="0"/>
                <a:cs typeface="Arial" panose="020B0604020202020204" pitchFamily="34" charset="0"/>
              </a:rPr>
              <a:t>R Fundamentals</a:t>
            </a:r>
          </a:p>
        </p:txBody>
      </p:sp>
      <p:sp>
        <p:nvSpPr>
          <p:cNvPr id="4" name="Title 1">
            <a:extLst>
              <a:ext uri="{FF2B5EF4-FFF2-40B4-BE49-F238E27FC236}">
                <a16:creationId xmlns:a16="http://schemas.microsoft.com/office/drawing/2014/main" id="{28D0D5C3-A59F-9836-C07C-AA3A2430FF8D}"/>
              </a:ext>
            </a:extLst>
          </p:cNvPr>
          <p:cNvSpPr txBox="1">
            <a:spLocks/>
          </p:cNvSpPr>
          <p:nvPr/>
        </p:nvSpPr>
        <p:spPr>
          <a:xfrm>
            <a:off x="-100399" y="911766"/>
            <a:ext cx="12192000" cy="65224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500" dirty="0">
              <a:solidFill>
                <a:schemeClr val="bg1"/>
              </a:solidFill>
              <a:latin typeface="Book Antiqua" panose="02040602050305030304" pitchFamily="18" charset="0"/>
              <a:cs typeface="Arial" panose="020B0604020202020204" pitchFamily="34" charset="0"/>
            </a:endParaRPr>
          </a:p>
        </p:txBody>
      </p:sp>
      <p:sp>
        <p:nvSpPr>
          <p:cNvPr id="7" name="TextBox 6">
            <a:extLst>
              <a:ext uri="{FF2B5EF4-FFF2-40B4-BE49-F238E27FC236}">
                <a16:creationId xmlns:a16="http://schemas.microsoft.com/office/drawing/2014/main" id="{00AE425C-7F88-8E08-FCFA-4A777CD7CA01}"/>
              </a:ext>
            </a:extLst>
          </p:cNvPr>
          <p:cNvSpPr txBox="1"/>
          <p:nvPr/>
        </p:nvSpPr>
        <p:spPr>
          <a:xfrm>
            <a:off x="1423821" y="2063385"/>
            <a:ext cx="7740966"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You should have R &amp; RStudio installed</a:t>
            </a:r>
          </a:p>
        </p:txBody>
      </p:sp>
      <p:pic>
        <p:nvPicPr>
          <p:cNvPr id="8" name="Picture 7" descr="A blue letter r on a black background&#10;&#10;Description automatically generated">
            <a:extLst>
              <a:ext uri="{FF2B5EF4-FFF2-40B4-BE49-F238E27FC236}">
                <a16:creationId xmlns:a16="http://schemas.microsoft.com/office/drawing/2014/main" id="{937C6BFC-2983-EEFA-7FF5-FACAAF2551A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5821" y="2025297"/>
            <a:ext cx="515837" cy="456550"/>
          </a:xfrm>
          <a:prstGeom prst="rect">
            <a:avLst/>
          </a:prstGeom>
        </p:spPr>
      </p:pic>
      <p:pic>
        <p:nvPicPr>
          <p:cNvPr id="9" name="Picture 8" descr="A black and white logo&#10;&#10;Description automatically generated">
            <a:extLst>
              <a:ext uri="{FF2B5EF4-FFF2-40B4-BE49-F238E27FC236}">
                <a16:creationId xmlns:a16="http://schemas.microsoft.com/office/drawing/2014/main" id="{CE43DEA7-7CC5-2043-CD26-2FD4DB95975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13394" y="2765020"/>
            <a:ext cx="921354" cy="867143"/>
          </a:xfrm>
          <a:prstGeom prst="rect">
            <a:avLst/>
          </a:prstGeom>
        </p:spPr>
      </p:pic>
      <p:sp>
        <p:nvSpPr>
          <p:cNvPr id="10" name="TextBox 9">
            <a:extLst>
              <a:ext uri="{FF2B5EF4-FFF2-40B4-BE49-F238E27FC236}">
                <a16:creationId xmlns:a16="http://schemas.microsoft.com/office/drawing/2014/main" id="{E56211AC-2AF4-BC21-893A-AB3DA88B321E}"/>
              </a:ext>
            </a:extLst>
          </p:cNvPr>
          <p:cNvSpPr txBox="1"/>
          <p:nvPr/>
        </p:nvSpPr>
        <p:spPr>
          <a:xfrm>
            <a:off x="1476158" y="2860037"/>
            <a:ext cx="8612023" cy="707886"/>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Download the materials from GitHub</a:t>
            </a:r>
          </a:p>
          <a:p>
            <a:r>
              <a:rPr lang="en-US" sz="2000" i="1" dirty="0">
                <a:solidFill>
                  <a:srgbClr val="0070C0"/>
                </a:solidFill>
                <a:latin typeface="Franklin Gothic Medium" panose="020B0603020102020204" pitchFamily="34" charset="0"/>
                <a:ea typeface="Calibri"/>
                <a:cs typeface="Arial" panose="020B0604020202020204" pitchFamily="34" charset="0"/>
                <a:hlinkClick r:id="rId7">
                  <a:extLst>
                    <a:ext uri="{A12FA001-AC4F-418D-AE19-62706E023703}">
                      <ahyp:hlinkClr xmlns:ahyp="http://schemas.microsoft.com/office/drawing/2018/hyperlinkcolor" val="tx"/>
                    </a:ext>
                  </a:extLst>
                </a:hlinkClick>
              </a:rPr>
              <a:t>https://github.com/nuitrcs/r-reu-workshop</a:t>
            </a:r>
            <a:endParaRPr lang="en-US" sz="2000" i="1" dirty="0">
              <a:solidFill>
                <a:srgbClr val="0070C0"/>
              </a:solidFill>
              <a:latin typeface="Franklin Gothic Medium" panose="020B0603020102020204" pitchFamily="34" charset="0"/>
              <a:ea typeface="Calibri"/>
              <a:cs typeface="Arial" panose="020B0604020202020204" pitchFamily="34" charset="0"/>
            </a:endParaRPr>
          </a:p>
        </p:txBody>
      </p:sp>
      <p:sp>
        <p:nvSpPr>
          <p:cNvPr id="12" name="TextBox 11">
            <a:extLst>
              <a:ext uri="{FF2B5EF4-FFF2-40B4-BE49-F238E27FC236}">
                <a16:creationId xmlns:a16="http://schemas.microsoft.com/office/drawing/2014/main" id="{DE08597B-5505-9F8D-74D0-D6885411599D}"/>
              </a:ext>
            </a:extLst>
          </p:cNvPr>
          <p:cNvSpPr txBox="1"/>
          <p:nvPr/>
        </p:nvSpPr>
        <p:spPr>
          <a:xfrm>
            <a:off x="1317891" y="4718372"/>
            <a:ext cx="8058210"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Get 1-1 help from us!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rcdsconsult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sp>
        <p:nvSpPr>
          <p:cNvPr id="14" name="TextBox 13">
            <a:extLst>
              <a:ext uri="{FF2B5EF4-FFF2-40B4-BE49-F238E27FC236}">
                <a16:creationId xmlns:a16="http://schemas.microsoft.com/office/drawing/2014/main" id="{85126E80-6E95-BDD5-ECFE-9F484823E9D1}"/>
              </a:ext>
            </a:extLst>
          </p:cNvPr>
          <p:cNvSpPr txBox="1"/>
          <p:nvPr/>
        </p:nvSpPr>
        <p:spPr>
          <a:xfrm>
            <a:off x="1308132" y="5391056"/>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Bring Your Own Data (BYOD) working groups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byod_groups</a:t>
            </a:r>
            <a:r>
              <a:rPr lang="en-US" sz="2000" i="1" dirty="0">
                <a:solidFill>
                  <a:srgbClr val="C00000"/>
                </a:solidFill>
                <a:latin typeface="Franklin Gothic Medium" panose="020B0603020102020204" pitchFamily="34" charset="0"/>
                <a:ea typeface="Calibri"/>
                <a:cs typeface="Arial" panose="020B0604020202020204" pitchFamily="34" charset="0"/>
              </a:rPr>
              <a:t> </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pic>
        <p:nvPicPr>
          <p:cNvPr id="15" name="Picture 14" descr="A handshake in a circle&#10;&#10;Description automatically generated">
            <a:extLst>
              <a:ext uri="{FF2B5EF4-FFF2-40B4-BE49-F238E27FC236}">
                <a16:creationId xmlns:a16="http://schemas.microsoft.com/office/drawing/2014/main" id="{E92A43B5-4607-64AE-3FCF-8B2A7FAAA82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38793" y="5969357"/>
            <a:ext cx="670222" cy="629473"/>
          </a:xfrm>
          <a:prstGeom prst="rect">
            <a:avLst/>
          </a:prstGeom>
        </p:spPr>
      </p:pic>
      <p:sp>
        <p:nvSpPr>
          <p:cNvPr id="16" name="TextBox 15">
            <a:extLst>
              <a:ext uri="{FF2B5EF4-FFF2-40B4-BE49-F238E27FC236}">
                <a16:creationId xmlns:a16="http://schemas.microsoft.com/office/drawing/2014/main" id="{7035712C-30EF-D890-3934-721E5640D642}"/>
              </a:ext>
            </a:extLst>
          </p:cNvPr>
          <p:cNvSpPr txBox="1"/>
          <p:nvPr/>
        </p:nvSpPr>
        <p:spPr>
          <a:xfrm>
            <a:off x="1274555" y="6026888"/>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Collaborative Project Support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collaborative_project_support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grpSp>
        <p:nvGrpSpPr>
          <p:cNvPr id="17" name="Group 16">
            <a:extLst>
              <a:ext uri="{FF2B5EF4-FFF2-40B4-BE49-F238E27FC236}">
                <a16:creationId xmlns:a16="http://schemas.microsoft.com/office/drawing/2014/main" id="{22D09054-DC2C-F6FB-8CDF-979EB226A3BB}"/>
              </a:ext>
            </a:extLst>
          </p:cNvPr>
          <p:cNvGrpSpPr/>
          <p:nvPr/>
        </p:nvGrpSpPr>
        <p:grpSpPr>
          <a:xfrm>
            <a:off x="542265" y="5321982"/>
            <a:ext cx="666750" cy="629473"/>
            <a:chOff x="3947026" y="3604972"/>
            <a:chExt cx="666750" cy="629473"/>
          </a:xfrm>
        </p:grpSpPr>
        <p:pic>
          <p:nvPicPr>
            <p:cNvPr id="18" name="Picture 2" descr="Group - Free people icons">
              <a:extLst>
                <a:ext uri="{FF2B5EF4-FFF2-40B4-BE49-F238E27FC236}">
                  <a16:creationId xmlns:a16="http://schemas.microsoft.com/office/drawing/2014/main" id="{5B8EE18E-FB9D-0C87-F965-969A5D5D4A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5901" y="3665209"/>
              <a:ext cx="509000" cy="50900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CEB4971F-2C63-5CC5-EF2D-AEEB871A399A}"/>
                </a:ext>
              </a:extLst>
            </p:cNvPr>
            <p:cNvSpPr/>
            <p:nvPr/>
          </p:nvSpPr>
          <p:spPr>
            <a:xfrm>
              <a:off x="3947026" y="360497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8D9FBFC-DE85-CC31-CE21-86FCEF543636}"/>
              </a:ext>
            </a:extLst>
          </p:cNvPr>
          <p:cNvGrpSpPr/>
          <p:nvPr/>
        </p:nvGrpSpPr>
        <p:grpSpPr>
          <a:xfrm>
            <a:off x="542265" y="4667371"/>
            <a:ext cx="666750" cy="629473"/>
            <a:chOff x="5001868" y="3095176"/>
            <a:chExt cx="666750" cy="629473"/>
          </a:xfrm>
        </p:grpSpPr>
        <p:sp>
          <p:nvSpPr>
            <p:cNvPr id="23" name="Oval 22">
              <a:extLst>
                <a:ext uri="{FF2B5EF4-FFF2-40B4-BE49-F238E27FC236}">
                  <a16:creationId xmlns:a16="http://schemas.microsoft.com/office/drawing/2014/main" id="{1D4259B2-00BB-D717-3F86-CBC319F736BA}"/>
                </a:ext>
              </a:extLst>
            </p:cNvPr>
            <p:cNvSpPr/>
            <p:nvPr/>
          </p:nvSpPr>
          <p:spPr>
            <a:xfrm>
              <a:off x="5001868" y="3095176"/>
              <a:ext cx="666750" cy="62947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Lights On with solid fill">
              <a:extLst>
                <a:ext uri="{FF2B5EF4-FFF2-40B4-BE49-F238E27FC236}">
                  <a16:creationId xmlns:a16="http://schemas.microsoft.com/office/drawing/2014/main" id="{D006F146-D753-A618-17D3-2549AA3C6E3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67408" y="3137699"/>
              <a:ext cx="557874" cy="557874"/>
            </a:xfrm>
            <a:prstGeom prst="rect">
              <a:avLst/>
            </a:prstGeom>
          </p:spPr>
        </p:pic>
      </p:grpSp>
      <p:sp>
        <p:nvSpPr>
          <p:cNvPr id="27" name="TextBox 26">
            <a:extLst>
              <a:ext uri="{FF2B5EF4-FFF2-40B4-BE49-F238E27FC236}">
                <a16:creationId xmlns:a16="http://schemas.microsoft.com/office/drawing/2014/main" id="{3E863CE8-0506-207F-2B76-DD644A0658FB}"/>
              </a:ext>
            </a:extLst>
          </p:cNvPr>
          <p:cNvSpPr txBox="1"/>
          <p:nvPr/>
        </p:nvSpPr>
        <p:spPr>
          <a:xfrm>
            <a:off x="484605" y="3915336"/>
            <a:ext cx="11391020" cy="523220"/>
          </a:xfrm>
          <a:prstGeom prst="rect">
            <a:avLst/>
          </a:prstGeom>
          <a:noFill/>
        </p:spPr>
        <p:txBody>
          <a:bodyPr wrap="square">
            <a:spAutoFit/>
          </a:bodyPr>
          <a:lstStyle/>
          <a:p>
            <a:r>
              <a:rPr lang="en-US" sz="2800" b="1" dirty="0">
                <a:solidFill>
                  <a:srgbClr val="7030A0"/>
                </a:solidFill>
              </a:rPr>
              <a:t>Get help from Northwestern IT Research Computing and Data Services!</a:t>
            </a:r>
          </a:p>
        </p:txBody>
      </p:sp>
      <p:sp>
        <p:nvSpPr>
          <p:cNvPr id="11" name="TextBox 10">
            <a:extLst>
              <a:ext uri="{FF2B5EF4-FFF2-40B4-BE49-F238E27FC236}">
                <a16:creationId xmlns:a16="http://schemas.microsoft.com/office/drawing/2014/main" id="{8304B7D5-80F0-6FF8-C513-6F7E1C936970}"/>
              </a:ext>
            </a:extLst>
          </p:cNvPr>
          <p:cNvSpPr txBox="1"/>
          <p:nvPr/>
        </p:nvSpPr>
        <p:spPr>
          <a:xfrm>
            <a:off x="8169165" y="2476087"/>
            <a:ext cx="2599014" cy="430887"/>
          </a:xfrm>
          <a:prstGeom prst="rect">
            <a:avLst/>
          </a:prstGeom>
          <a:noFill/>
        </p:spPr>
        <p:txBody>
          <a:bodyPr wrap="square" rtlCol="0">
            <a:spAutoFit/>
          </a:bodyPr>
          <a:lstStyle/>
          <a:p>
            <a:r>
              <a:rPr lang="en-US" sz="2200" i="1" dirty="0">
                <a:latin typeface="Franklin Gothic Medium" panose="020B0603020102020204" pitchFamily="34" charset="0"/>
                <a:cs typeface="Arial" panose="020B0604020202020204" pitchFamily="34" charset="0"/>
              </a:rPr>
              <a:t>We start at 9:05am</a:t>
            </a:r>
          </a:p>
        </p:txBody>
      </p:sp>
      <p:pic>
        <p:nvPicPr>
          <p:cNvPr id="13" name="Picture 12" descr="A red and white alarm clock&#10;&#10;Description automatically generated">
            <a:extLst>
              <a:ext uri="{FF2B5EF4-FFF2-40B4-BE49-F238E27FC236}">
                <a16:creationId xmlns:a16="http://schemas.microsoft.com/office/drawing/2014/main" id="{DCA4269B-8E56-6C23-1EF9-2301B4624747}"/>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7511941" y="2429035"/>
            <a:ext cx="626389" cy="547494"/>
          </a:xfrm>
          <a:prstGeom prst="rect">
            <a:avLst/>
          </a:prstGeom>
        </p:spPr>
      </p:pic>
      <p:sp>
        <p:nvSpPr>
          <p:cNvPr id="31" name="Oval 30">
            <a:extLst>
              <a:ext uri="{FF2B5EF4-FFF2-40B4-BE49-F238E27FC236}">
                <a16:creationId xmlns:a16="http://schemas.microsoft.com/office/drawing/2014/main" id="{12DC89FB-B68A-A9B6-A1D4-D101B0C6A947}"/>
              </a:ext>
            </a:extLst>
          </p:cNvPr>
          <p:cNvSpPr/>
          <p:nvPr/>
        </p:nvSpPr>
        <p:spPr>
          <a:xfrm>
            <a:off x="538793" y="596608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409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a:extLst>
              <a:ext uri="{FF2B5EF4-FFF2-40B4-BE49-F238E27FC236}">
                <a16:creationId xmlns:a16="http://schemas.microsoft.com/office/drawing/2014/main" id="{7A077057-AB9C-3604-C607-5354B358014B}"/>
              </a:ext>
            </a:extLst>
          </p:cNvPr>
          <p:cNvSpPr/>
          <p:nvPr/>
        </p:nvSpPr>
        <p:spPr>
          <a:xfrm>
            <a:off x="2425148" y="2822713"/>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039C027-5EF0-274B-BF0E-DDDD7516FB16}"/>
              </a:ext>
            </a:extLst>
          </p:cNvPr>
          <p:cNvPicPr>
            <a:picLocks noChangeAspect="1"/>
          </p:cNvPicPr>
          <p:nvPr/>
        </p:nvPicPr>
        <p:blipFill>
          <a:blip r:embed="rId2"/>
          <a:stretch>
            <a:fillRect/>
          </a:stretch>
        </p:blipFill>
        <p:spPr>
          <a:xfrm>
            <a:off x="59030" y="2323683"/>
            <a:ext cx="2347753" cy="2396160"/>
          </a:xfrm>
          <a:prstGeom prst="rect">
            <a:avLst/>
          </a:prstGeom>
        </p:spPr>
      </p:pic>
      <p:pic>
        <p:nvPicPr>
          <p:cNvPr id="7" name="Picture 2">
            <a:extLst>
              <a:ext uri="{FF2B5EF4-FFF2-40B4-BE49-F238E27FC236}">
                <a16:creationId xmlns:a16="http://schemas.microsoft.com/office/drawing/2014/main" id="{2A838018-67B9-F63F-51EB-06B229887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365" y="954592"/>
            <a:ext cx="7343775" cy="5134343"/>
          </a:xfrm>
          <a:prstGeom prst="rect">
            <a:avLst/>
          </a:prstGeom>
          <a:noFill/>
          <a:effectLst>
            <a:outerShdw blurRad="239929" dist="38100" dir="5400000" sx="101000" sy="101000" algn="t" rotWithShape="0">
              <a:prstClr val="black">
                <a:alpha val="52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4DB8CE-2BD8-6BC7-B2D2-35119DA8CDBD}"/>
              </a:ext>
            </a:extLst>
          </p:cNvPr>
          <p:cNvSpPr/>
          <p:nvPr/>
        </p:nvSpPr>
        <p:spPr>
          <a:xfrm>
            <a:off x="4172365" y="3299791"/>
            <a:ext cx="4481305" cy="2789144"/>
          </a:xfrm>
          <a:prstGeom prst="rect">
            <a:avLst/>
          </a:prstGeom>
          <a:noFill/>
          <a:ln w="603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B863E17-A6E5-6055-5A0E-EB6F9862D2C5}"/>
              </a:ext>
            </a:extLst>
          </p:cNvPr>
          <p:cNvPicPr>
            <a:picLocks noChangeAspect="1"/>
          </p:cNvPicPr>
          <p:nvPr/>
        </p:nvPicPr>
        <p:blipFill>
          <a:blip r:embed="rId4"/>
          <a:stretch>
            <a:fillRect/>
          </a:stretch>
        </p:blipFill>
        <p:spPr>
          <a:xfrm>
            <a:off x="5355776" y="3745329"/>
            <a:ext cx="2114481" cy="2158079"/>
          </a:xfrm>
          <a:prstGeom prst="rect">
            <a:avLst/>
          </a:prstGeom>
        </p:spPr>
      </p:pic>
      <p:sp>
        <p:nvSpPr>
          <p:cNvPr id="2" name="Title 1">
            <a:extLst>
              <a:ext uri="{FF2B5EF4-FFF2-40B4-BE49-F238E27FC236}">
                <a16:creationId xmlns:a16="http://schemas.microsoft.com/office/drawing/2014/main" id="{677480A5-BCCA-94E5-FF5C-0DF1E7B3EFF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spTree>
    <p:extLst>
      <p:ext uri="{BB962C8B-B14F-4D97-AF65-F5344CB8AC3E}">
        <p14:creationId xmlns:p14="http://schemas.microsoft.com/office/powerpoint/2010/main" val="2699466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 screenshot of the four RStudio panes, labeled Source, Environments, Console, and Output.">
            <a:extLst>
              <a:ext uri="{FF2B5EF4-FFF2-40B4-BE49-F238E27FC236}">
                <a16:creationId xmlns:a16="http://schemas.microsoft.com/office/drawing/2014/main" id="{D0E39715-51BA-30E8-5715-F3C059C8C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695" y="1618488"/>
            <a:ext cx="5680813" cy="427024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FE4ED69-2612-F090-42C8-00D16DF6545D}"/>
              </a:ext>
            </a:extLst>
          </p:cNvPr>
          <p:cNvSpPr txBox="1">
            <a:spLocks/>
          </p:cNvSpPr>
          <p:nvPr/>
        </p:nvSpPr>
        <p:spPr>
          <a:xfrm>
            <a:off x="453140" y="0"/>
            <a:ext cx="11029616" cy="118955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4" name="TextBox 3">
            <a:extLst>
              <a:ext uri="{FF2B5EF4-FFF2-40B4-BE49-F238E27FC236}">
                <a16:creationId xmlns:a16="http://schemas.microsoft.com/office/drawing/2014/main" id="{E71FF9CE-1FF7-56B9-BD40-A20AF7044A07}"/>
              </a:ext>
            </a:extLst>
          </p:cNvPr>
          <p:cNvSpPr txBox="1"/>
          <p:nvPr/>
        </p:nvSpPr>
        <p:spPr>
          <a:xfrm>
            <a:off x="73999" y="1717982"/>
            <a:ext cx="3198443" cy="203132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SOURCE</a:t>
            </a:r>
          </a:p>
          <a:p>
            <a:r>
              <a:rPr lang="en-US" dirty="0"/>
              <a:t>This is where you write your code!</a:t>
            </a:r>
          </a:p>
          <a:p>
            <a:endParaRPr lang="en-US" dirty="0"/>
          </a:p>
          <a:p>
            <a:r>
              <a:rPr lang="en-US" dirty="0"/>
              <a:t>Your code won’t be evaluated until you “Run” them to the console.</a:t>
            </a:r>
          </a:p>
        </p:txBody>
      </p:sp>
      <p:sp>
        <p:nvSpPr>
          <p:cNvPr id="5" name="TextBox 4">
            <a:extLst>
              <a:ext uri="{FF2B5EF4-FFF2-40B4-BE49-F238E27FC236}">
                <a16:creationId xmlns:a16="http://schemas.microsoft.com/office/drawing/2014/main" id="{11083058-943B-A9B5-624C-ED8F3E6FEF2E}"/>
              </a:ext>
            </a:extLst>
          </p:cNvPr>
          <p:cNvSpPr txBox="1"/>
          <p:nvPr/>
        </p:nvSpPr>
        <p:spPr>
          <a:xfrm>
            <a:off x="74000" y="4300968"/>
            <a:ext cx="3198443" cy="203132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CONSOLE</a:t>
            </a:r>
          </a:p>
          <a:p>
            <a:r>
              <a:rPr lang="en-US" dirty="0"/>
              <a:t>This is where your code from Source is evaluated by R.</a:t>
            </a:r>
          </a:p>
          <a:p>
            <a:endParaRPr lang="en-US" dirty="0"/>
          </a:p>
          <a:p>
            <a:r>
              <a:rPr lang="en-US" dirty="0"/>
              <a:t>You can also use the console for quick calculations that you don’t need to save.</a:t>
            </a:r>
          </a:p>
        </p:txBody>
      </p:sp>
      <p:sp>
        <p:nvSpPr>
          <p:cNvPr id="6" name="TextBox 5">
            <a:extLst>
              <a:ext uri="{FF2B5EF4-FFF2-40B4-BE49-F238E27FC236}">
                <a16:creationId xmlns:a16="http://schemas.microsoft.com/office/drawing/2014/main" id="{7C1DAA9F-4573-D0F5-BBFC-5580BDA8F497}"/>
              </a:ext>
            </a:extLst>
          </p:cNvPr>
          <p:cNvSpPr txBox="1"/>
          <p:nvPr/>
        </p:nvSpPr>
        <p:spPr>
          <a:xfrm>
            <a:off x="9275760" y="1730408"/>
            <a:ext cx="2842240"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ENVIRONMENT </a:t>
            </a:r>
          </a:p>
          <a:p>
            <a:r>
              <a:rPr lang="en-US" dirty="0"/>
              <a:t>Here you can see what objects are in your working space</a:t>
            </a:r>
          </a:p>
        </p:txBody>
      </p:sp>
      <p:sp>
        <p:nvSpPr>
          <p:cNvPr id="7" name="TextBox 6">
            <a:extLst>
              <a:ext uri="{FF2B5EF4-FFF2-40B4-BE49-F238E27FC236}">
                <a16:creationId xmlns:a16="http://schemas.microsoft.com/office/drawing/2014/main" id="{C489A3FA-F192-7453-CB68-1CC5432640F0}"/>
              </a:ext>
            </a:extLst>
          </p:cNvPr>
          <p:cNvSpPr txBox="1"/>
          <p:nvPr/>
        </p:nvSpPr>
        <p:spPr>
          <a:xfrm>
            <a:off x="9275760" y="3839303"/>
            <a:ext cx="2842240" cy="1477328"/>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FILES / PACKAGES /PLOTS</a:t>
            </a:r>
          </a:p>
          <a:p>
            <a:r>
              <a:rPr lang="en-US" dirty="0"/>
              <a:t>Here you can see what file directories, view plots, see your packages, and access R Help</a:t>
            </a:r>
          </a:p>
        </p:txBody>
      </p:sp>
    </p:spTree>
    <p:extLst>
      <p:ext uri="{BB962C8B-B14F-4D97-AF65-F5344CB8AC3E}">
        <p14:creationId xmlns:p14="http://schemas.microsoft.com/office/powerpoint/2010/main" val="36312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5BC406D-D530-7D03-ACD3-B666CF2B0322}"/>
              </a:ext>
            </a:extLst>
          </p:cNvPr>
          <p:cNvPicPr>
            <a:picLocks noChangeAspect="1"/>
          </p:cNvPicPr>
          <p:nvPr/>
        </p:nvPicPr>
        <p:blipFill>
          <a:blip r:embed="rId2"/>
          <a:srcRect l="2618" t="1967"/>
          <a:stretch>
            <a:fillRect/>
          </a:stretch>
        </p:blipFill>
        <p:spPr>
          <a:xfrm>
            <a:off x="535699" y="3429000"/>
            <a:ext cx="5338916" cy="3023214"/>
          </a:xfrm>
          <a:prstGeom prst="rect">
            <a:avLst/>
          </a:prstGeom>
        </p:spPr>
      </p:pic>
      <p:sp>
        <p:nvSpPr>
          <p:cNvPr id="4" name="Title 1">
            <a:extLst>
              <a:ext uri="{FF2B5EF4-FFF2-40B4-BE49-F238E27FC236}">
                <a16:creationId xmlns:a16="http://schemas.microsoft.com/office/drawing/2014/main" id="{A6862389-D36D-1BA1-3F01-87D274E14F4D}"/>
              </a:ext>
            </a:extLst>
          </p:cNvPr>
          <p:cNvSpPr>
            <a:spLocks noGrp="1"/>
          </p:cNvSpPr>
          <p:nvPr>
            <p:ph type="title"/>
          </p:nvPr>
        </p:nvSpPr>
        <p:spPr>
          <a:xfrm>
            <a:off x="359807" y="141454"/>
            <a:ext cx="11029616" cy="1189554"/>
          </a:xfrm>
        </p:spPr>
        <p:txBody>
          <a:body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5" name="TextBox 4">
            <a:extLst>
              <a:ext uri="{FF2B5EF4-FFF2-40B4-BE49-F238E27FC236}">
                <a16:creationId xmlns:a16="http://schemas.microsoft.com/office/drawing/2014/main" id="{04E05301-305C-651E-321F-EB6DCC1685A5}"/>
              </a:ext>
            </a:extLst>
          </p:cNvPr>
          <p:cNvSpPr txBox="1"/>
          <p:nvPr/>
        </p:nvSpPr>
        <p:spPr>
          <a:xfrm>
            <a:off x="545948" y="1734131"/>
            <a:ext cx="5328668"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No SOURCE pane?</a:t>
            </a:r>
          </a:p>
          <a:p>
            <a:r>
              <a:rPr lang="en-US" dirty="0"/>
              <a:t>If no files are open to write code in, the source tab is minimized.</a:t>
            </a:r>
          </a:p>
          <a:p>
            <a:r>
              <a:rPr lang="en-US" dirty="0"/>
              <a:t>To see the source pane, open any new file!</a:t>
            </a:r>
          </a:p>
        </p:txBody>
      </p:sp>
      <p:pic>
        <p:nvPicPr>
          <p:cNvPr id="7" name="Picture 6" descr="A screenshot of a computer&#10;&#10;AI-generated content may be incorrect.">
            <a:extLst>
              <a:ext uri="{FF2B5EF4-FFF2-40B4-BE49-F238E27FC236}">
                <a16:creationId xmlns:a16="http://schemas.microsoft.com/office/drawing/2014/main" id="{55D76F39-CB40-2C3E-192B-83880D0A5765}"/>
              </a:ext>
            </a:extLst>
          </p:cNvPr>
          <p:cNvPicPr>
            <a:picLocks noChangeAspect="1"/>
          </p:cNvPicPr>
          <p:nvPr/>
        </p:nvPicPr>
        <p:blipFill>
          <a:blip r:embed="rId3"/>
          <a:stretch>
            <a:fillRect/>
          </a:stretch>
        </p:blipFill>
        <p:spPr>
          <a:xfrm>
            <a:off x="6850421" y="1726483"/>
            <a:ext cx="2957288" cy="3214124"/>
          </a:xfrm>
          <a:prstGeom prst="rect">
            <a:avLst/>
          </a:prstGeom>
        </p:spPr>
      </p:pic>
      <p:sp>
        <p:nvSpPr>
          <p:cNvPr id="8" name="Rectangle 7">
            <a:extLst>
              <a:ext uri="{FF2B5EF4-FFF2-40B4-BE49-F238E27FC236}">
                <a16:creationId xmlns:a16="http://schemas.microsoft.com/office/drawing/2014/main" id="{C62B95DC-BA71-1253-68BE-E969858392E2}"/>
              </a:ext>
            </a:extLst>
          </p:cNvPr>
          <p:cNvSpPr/>
          <p:nvPr/>
        </p:nvSpPr>
        <p:spPr>
          <a:xfrm>
            <a:off x="6756469" y="1906278"/>
            <a:ext cx="765718" cy="428017"/>
          </a:xfrm>
          <a:prstGeom prst="rect">
            <a:avLst/>
          </a:prstGeom>
          <a:noFill/>
          <a:ln w="63500">
            <a:solidFill>
              <a:srgbClr val="FF000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8026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77D5-D731-14D7-F8B2-34D62DAE4F47}"/>
              </a:ext>
            </a:extLst>
          </p:cNvPr>
          <p:cNvSpPr>
            <a:spLocks noGrp="1"/>
          </p:cNvSpPr>
          <p:nvPr>
            <p:ph type="title"/>
          </p:nvPr>
        </p:nvSpPr>
        <p:spPr>
          <a:xfrm>
            <a:off x="418640" y="107320"/>
            <a:ext cx="11407600" cy="1189554"/>
          </a:xfrm>
          <a:noFill/>
        </p:spPr>
        <p:txBody>
          <a:bodyPr/>
          <a:lstStyle/>
          <a:p>
            <a:r>
              <a:rPr lang="en-US" dirty="0">
                <a:solidFill>
                  <a:srgbClr val="0070C0"/>
                </a:solidFill>
              </a:rPr>
              <a:t>TRY IT ..</a:t>
            </a:r>
          </a:p>
        </p:txBody>
      </p:sp>
      <p:sp>
        <p:nvSpPr>
          <p:cNvPr id="3" name="TextBox 2">
            <a:extLst>
              <a:ext uri="{FF2B5EF4-FFF2-40B4-BE49-F238E27FC236}">
                <a16:creationId xmlns:a16="http://schemas.microsoft.com/office/drawing/2014/main" id="{2EDABA30-3259-D53F-A026-20F6EBA8D011}"/>
              </a:ext>
            </a:extLst>
          </p:cNvPr>
          <p:cNvSpPr txBox="1"/>
          <p:nvPr/>
        </p:nvSpPr>
        <p:spPr>
          <a:xfrm>
            <a:off x="2728881" y="1570436"/>
            <a:ext cx="7842739" cy="1938992"/>
          </a:xfrm>
          <a:prstGeom prst="rect">
            <a:avLst/>
          </a:prstGeom>
          <a:noFill/>
        </p:spPr>
        <p:txBody>
          <a:bodyPr wrap="square" rtlCol="0">
            <a:spAutoFit/>
          </a:bodyPr>
          <a:lstStyle/>
          <a:p>
            <a:pPr marL="285750" indent="-285750">
              <a:buFont typeface="Arial" panose="020B0604020202020204" pitchFamily="34" charset="0"/>
              <a:buChar char="•"/>
            </a:pPr>
            <a:r>
              <a:rPr lang="en-US" sz="2400" b="1" dirty="0"/>
              <a:t>Type some math operations in the console and get answers.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Explore the file structure and click on the buttons in the File pane to see what they do!</a:t>
            </a:r>
          </a:p>
        </p:txBody>
      </p:sp>
      <p:sp>
        <p:nvSpPr>
          <p:cNvPr id="4" name="Title 1">
            <a:extLst>
              <a:ext uri="{FF2B5EF4-FFF2-40B4-BE49-F238E27FC236}">
                <a16:creationId xmlns:a16="http://schemas.microsoft.com/office/drawing/2014/main" id="{6E1A6DDB-EE0B-EAE8-1305-34196FA58ACF}"/>
              </a:ext>
            </a:extLst>
          </p:cNvPr>
          <p:cNvSpPr txBox="1">
            <a:spLocks/>
          </p:cNvSpPr>
          <p:nvPr/>
        </p:nvSpPr>
        <p:spPr>
          <a:xfrm>
            <a:off x="418640" y="3090138"/>
            <a:ext cx="11029616" cy="118955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Warning – deleting files IN r is permanent</a:t>
            </a:r>
          </a:p>
        </p:txBody>
      </p:sp>
      <p:sp>
        <p:nvSpPr>
          <p:cNvPr id="5" name="TextBox 4">
            <a:extLst>
              <a:ext uri="{FF2B5EF4-FFF2-40B4-BE49-F238E27FC236}">
                <a16:creationId xmlns:a16="http://schemas.microsoft.com/office/drawing/2014/main" id="{61C9EAE3-7ADA-DF9C-B0D6-166168233A28}"/>
              </a:ext>
            </a:extLst>
          </p:cNvPr>
          <p:cNvSpPr txBox="1"/>
          <p:nvPr/>
        </p:nvSpPr>
        <p:spPr>
          <a:xfrm>
            <a:off x="845574" y="4381081"/>
            <a:ext cx="10500852" cy="1569660"/>
          </a:xfrm>
          <a:prstGeom prst="rect">
            <a:avLst/>
          </a:prstGeom>
          <a:solidFill>
            <a:srgbClr val="FF0000">
              <a:alpha val="10050"/>
            </a:srgbClr>
          </a:solidFill>
        </p:spPr>
        <p:txBody>
          <a:bodyPr wrap="square" rtlCol="0">
            <a:spAutoFit/>
          </a:bodyPr>
          <a:lstStyle/>
          <a:p>
            <a:pPr marL="342900" indent="-342900">
              <a:buFont typeface="Arial" panose="020B0604020202020204" pitchFamily="34" charset="0"/>
              <a:buChar char="•"/>
            </a:pPr>
            <a:r>
              <a:rPr lang="en-US" sz="2400" dirty="0"/>
              <a:t>The </a:t>
            </a:r>
            <a:r>
              <a:rPr lang="en-US" sz="2400" b="1" dirty="0"/>
              <a:t>Delete</a:t>
            </a:r>
            <a:r>
              <a:rPr lang="en-US" sz="2400" dirty="0"/>
              <a:t> function in the Files pane in RStudio uses the system "Delete" command rather than using the Trash Can/Recycle bin of the system.</a:t>
            </a:r>
          </a:p>
          <a:p>
            <a:pPr marL="342900" indent="-342900">
              <a:buFont typeface="Arial" panose="020B0604020202020204" pitchFamily="34" charset="0"/>
              <a:buChar char="•"/>
            </a:pPr>
            <a:r>
              <a:rPr lang="en-US" sz="2400" dirty="0"/>
              <a:t>We recommend only using the Delete function to remove files or directories that you are sure you want to delete permanently.</a:t>
            </a:r>
          </a:p>
        </p:txBody>
      </p:sp>
      <p:grpSp>
        <p:nvGrpSpPr>
          <p:cNvPr id="9" name="Group 8">
            <a:extLst>
              <a:ext uri="{FF2B5EF4-FFF2-40B4-BE49-F238E27FC236}">
                <a16:creationId xmlns:a16="http://schemas.microsoft.com/office/drawing/2014/main" id="{DB032278-5215-92F8-A3C8-8396DB7EE701}"/>
              </a:ext>
            </a:extLst>
          </p:cNvPr>
          <p:cNvGrpSpPr/>
          <p:nvPr/>
        </p:nvGrpSpPr>
        <p:grpSpPr>
          <a:xfrm>
            <a:off x="857711" y="1570436"/>
            <a:ext cx="1432100" cy="1656728"/>
            <a:chOff x="10201100" y="694780"/>
            <a:chExt cx="1823720" cy="2109775"/>
          </a:xfrm>
        </p:grpSpPr>
        <p:pic>
          <p:nvPicPr>
            <p:cNvPr id="19460" name="Picture 4" descr="improvement Vector Icons free download in SVG, PNG Format">
              <a:extLst>
                <a:ext uri="{FF2B5EF4-FFF2-40B4-BE49-F238E27FC236}">
                  <a16:creationId xmlns:a16="http://schemas.microsoft.com/office/drawing/2014/main" id="{987273F1-9467-8833-89A6-7EB43AC18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C8784C-B71D-CCB3-4A96-C1253C236E3A}"/>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Tree>
    <p:extLst>
      <p:ext uri="{BB962C8B-B14F-4D97-AF65-F5344CB8AC3E}">
        <p14:creationId xmlns:p14="http://schemas.microsoft.com/office/powerpoint/2010/main" val="4092026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06C7D-2119-AAFA-2E9B-17F6E91FCC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63E10F-37D9-3780-E666-B59E86458169}"/>
              </a:ext>
            </a:extLst>
          </p:cNvPr>
          <p:cNvSpPr txBox="1">
            <a:spLocks/>
          </p:cNvSpPr>
          <p:nvPr/>
        </p:nvSpPr>
        <p:spPr>
          <a:xfrm>
            <a:off x="581192" y="705124"/>
            <a:ext cx="11029616" cy="1189554"/>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Suggested settings for </a:t>
            </a:r>
            <a:r>
              <a:rPr lang="en-US" dirty="0" err="1">
                <a:solidFill>
                  <a:schemeClr val="tx1"/>
                </a:solidFill>
              </a:rPr>
              <a:t>rstudio</a:t>
            </a:r>
            <a:endParaRPr lang="en-US" dirty="0">
              <a:solidFill>
                <a:schemeClr val="tx1"/>
              </a:solidFill>
            </a:endParaRPr>
          </a:p>
        </p:txBody>
      </p:sp>
      <p:sp>
        <p:nvSpPr>
          <p:cNvPr id="3" name="TextBox 2">
            <a:extLst>
              <a:ext uri="{FF2B5EF4-FFF2-40B4-BE49-F238E27FC236}">
                <a16:creationId xmlns:a16="http://schemas.microsoft.com/office/drawing/2014/main" id="{F71CBD02-5A33-753E-8B5C-161C3A415DD1}"/>
              </a:ext>
            </a:extLst>
          </p:cNvPr>
          <p:cNvSpPr txBox="1"/>
          <p:nvPr/>
        </p:nvSpPr>
        <p:spPr>
          <a:xfrm>
            <a:off x="707572" y="1433013"/>
            <a:ext cx="3712028"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Where:</a:t>
            </a:r>
          </a:p>
          <a:p>
            <a:r>
              <a:rPr lang="en-US" dirty="0"/>
              <a:t>Tools &gt; Global Options &gt;</a:t>
            </a:r>
          </a:p>
          <a:p>
            <a:r>
              <a:rPr lang="en-US" dirty="0"/>
              <a:t>General &gt; Basic (tab)</a:t>
            </a:r>
          </a:p>
        </p:txBody>
      </p:sp>
      <p:pic>
        <p:nvPicPr>
          <p:cNvPr id="4" name="Picture 3" descr="A screenshot of a computer&#10;&#10;Description automatically generated">
            <a:extLst>
              <a:ext uri="{FF2B5EF4-FFF2-40B4-BE49-F238E27FC236}">
                <a16:creationId xmlns:a16="http://schemas.microsoft.com/office/drawing/2014/main" id="{9B50CADF-D8FF-E7D4-38C6-955801BA5BBA}"/>
              </a:ext>
            </a:extLst>
          </p:cNvPr>
          <p:cNvPicPr>
            <a:picLocks noChangeAspect="1"/>
          </p:cNvPicPr>
          <p:nvPr/>
        </p:nvPicPr>
        <p:blipFill>
          <a:blip r:embed="rId2"/>
          <a:stretch>
            <a:fillRect/>
          </a:stretch>
        </p:blipFill>
        <p:spPr>
          <a:xfrm>
            <a:off x="5138855" y="1433013"/>
            <a:ext cx="5300546" cy="4863251"/>
          </a:xfrm>
          <a:prstGeom prst="rect">
            <a:avLst/>
          </a:prstGeom>
        </p:spPr>
      </p:pic>
      <p:sp>
        <p:nvSpPr>
          <p:cNvPr id="6" name="Rectangle 5">
            <a:extLst>
              <a:ext uri="{FF2B5EF4-FFF2-40B4-BE49-F238E27FC236}">
                <a16:creationId xmlns:a16="http://schemas.microsoft.com/office/drawing/2014/main" id="{796C7709-11ED-C101-8B15-8CB3D2D47020}"/>
              </a:ext>
            </a:extLst>
          </p:cNvPr>
          <p:cNvSpPr/>
          <p:nvPr/>
        </p:nvSpPr>
        <p:spPr>
          <a:xfrm>
            <a:off x="6772989" y="3862684"/>
            <a:ext cx="3043134" cy="529562"/>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EB439491-FA8A-C4B5-99E1-9D2620FF1337}"/>
              </a:ext>
            </a:extLst>
          </p:cNvPr>
          <p:cNvSpPr/>
          <p:nvPr/>
        </p:nvSpPr>
        <p:spPr>
          <a:xfrm>
            <a:off x="6523453" y="3740314"/>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1</a:t>
            </a:r>
          </a:p>
        </p:txBody>
      </p:sp>
      <p:sp>
        <p:nvSpPr>
          <p:cNvPr id="8" name="Rectangle 7">
            <a:extLst>
              <a:ext uri="{FF2B5EF4-FFF2-40B4-BE49-F238E27FC236}">
                <a16:creationId xmlns:a16="http://schemas.microsoft.com/office/drawing/2014/main" id="{EF83139C-BA97-FE4C-1CA2-B490041C22A0}"/>
              </a:ext>
            </a:extLst>
          </p:cNvPr>
          <p:cNvSpPr/>
          <p:nvPr/>
        </p:nvSpPr>
        <p:spPr>
          <a:xfrm>
            <a:off x="6772989" y="4453698"/>
            <a:ext cx="3255674" cy="742770"/>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2" name="Picture 11" descr="A screenshot of a phone&#10;&#10;AI-generated content may be incorrect.">
            <a:extLst>
              <a:ext uri="{FF2B5EF4-FFF2-40B4-BE49-F238E27FC236}">
                <a16:creationId xmlns:a16="http://schemas.microsoft.com/office/drawing/2014/main" id="{8917B610-30FB-40A9-0EA8-B98DFBB06478}"/>
              </a:ext>
            </a:extLst>
          </p:cNvPr>
          <p:cNvPicPr>
            <a:picLocks noChangeAspect="1"/>
          </p:cNvPicPr>
          <p:nvPr/>
        </p:nvPicPr>
        <p:blipFill>
          <a:blip r:embed="rId3"/>
          <a:stretch>
            <a:fillRect/>
          </a:stretch>
        </p:blipFill>
        <p:spPr>
          <a:xfrm>
            <a:off x="1232876" y="4535306"/>
            <a:ext cx="3186724" cy="985760"/>
          </a:xfrm>
          <a:prstGeom prst="rect">
            <a:avLst/>
          </a:prstGeom>
        </p:spPr>
      </p:pic>
      <p:sp>
        <p:nvSpPr>
          <p:cNvPr id="10" name="Rectangle 9">
            <a:extLst>
              <a:ext uri="{FF2B5EF4-FFF2-40B4-BE49-F238E27FC236}">
                <a16:creationId xmlns:a16="http://schemas.microsoft.com/office/drawing/2014/main" id="{08996754-0209-59ED-C866-39EAAF306604}"/>
              </a:ext>
            </a:extLst>
          </p:cNvPr>
          <p:cNvSpPr/>
          <p:nvPr/>
        </p:nvSpPr>
        <p:spPr>
          <a:xfrm>
            <a:off x="3374172" y="4872943"/>
            <a:ext cx="765718" cy="428017"/>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CFC716E-6843-BD0A-1BC6-5CED90B68B88}"/>
              </a:ext>
            </a:extLst>
          </p:cNvPr>
          <p:cNvSpPr txBox="1"/>
          <p:nvPr/>
        </p:nvSpPr>
        <p:spPr>
          <a:xfrm>
            <a:off x="630704" y="5521066"/>
            <a:ext cx="4408385"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Remember!</a:t>
            </a:r>
          </a:p>
          <a:p>
            <a:r>
              <a:rPr lang="en-US" dirty="0"/>
              <a:t>Click on “Apply” to apply the new settings</a:t>
            </a:r>
          </a:p>
        </p:txBody>
      </p:sp>
      <p:sp>
        <p:nvSpPr>
          <p:cNvPr id="14" name="TextBox 13">
            <a:extLst>
              <a:ext uri="{FF2B5EF4-FFF2-40B4-BE49-F238E27FC236}">
                <a16:creationId xmlns:a16="http://schemas.microsoft.com/office/drawing/2014/main" id="{CF3D9A81-C5D6-B986-BC39-1A32C2650AD0}"/>
              </a:ext>
            </a:extLst>
          </p:cNvPr>
          <p:cNvSpPr txBox="1"/>
          <p:nvPr/>
        </p:nvSpPr>
        <p:spPr>
          <a:xfrm>
            <a:off x="707572" y="2546400"/>
            <a:ext cx="3712028" cy="1477328"/>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Why:</a:t>
            </a:r>
          </a:p>
          <a:p>
            <a:r>
              <a:rPr lang="en-US" dirty="0"/>
              <a:t>We don’t want to create anything that cannot be reproduced from the R script alone</a:t>
            </a:r>
          </a:p>
          <a:p>
            <a:r>
              <a:rPr lang="en-US" dirty="0"/>
              <a:t>i.e. no saving history or workspace</a:t>
            </a:r>
          </a:p>
        </p:txBody>
      </p:sp>
      <p:sp>
        <p:nvSpPr>
          <p:cNvPr id="5" name="Oval 4">
            <a:extLst>
              <a:ext uri="{FF2B5EF4-FFF2-40B4-BE49-F238E27FC236}">
                <a16:creationId xmlns:a16="http://schemas.microsoft.com/office/drawing/2014/main" id="{09CC0A83-CEBE-46DB-3481-2500F0F612A6}"/>
              </a:ext>
            </a:extLst>
          </p:cNvPr>
          <p:cNvSpPr/>
          <p:nvPr/>
        </p:nvSpPr>
        <p:spPr>
          <a:xfrm>
            <a:off x="2878572" y="4422946"/>
            <a:ext cx="423746" cy="428017"/>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5</a:t>
            </a:r>
          </a:p>
        </p:txBody>
      </p:sp>
      <p:sp>
        <p:nvSpPr>
          <p:cNvPr id="15" name="Oval 14">
            <a:extLst>
              <a:ext uri="{FF2B5EF4-FFF2-40B4-BE49-F238E27FC236}">
                <a16:creationId xmlns:a16="http://schemas.microsoft.com/office/drawing/2014/main" id="{63A12765-409B-3F4E-F953-2649AA43FAE6}"/>
              </a:ext>
            </a:extLst>
          </p:cNvPr>
          <p:cNvSpPr/>
          <p:nvPr/>
        </p:nvSpPr>
        <p:spPr>
          <a:xfrm>
            <a:off x="9635303" y="4063605"/>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2</a:t>
            </a:r>
          </a:p>
        </p:txBody>
      </p:sp>
      <p:sp>
        <p:nvSpPr>
          <p:cNvPr id="17" name="Oval 16">
            <a:extLst>
              <a:ext uri="{FF2B5EF4-FFF2-40B4-BE49-F238E27FC236}">
                <a16:creationId xmlns:a16="http://schemas.microsoft.com/office/drawing/2014/main" id="{BC09F64E-9A3D-B75E-4484-098112CD3805}"/>
              </a:ext>
            </a:extLst>
          </p:cNvPr>
          <p:cNvSpPr/>
          <p:nvPr/>
        </p:nvSpPr>
        <p:spPr>
          <a:xfrm>
            <a:off x="6523453" y="4578657"/>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3</a:t>
            </a:r>
          </a:p>
        </p:txBody>
      </p:sp>
      <p:sp>
        <p:nvSpPr>
          <p:cNvPr id="18" name="Oval 17">
            <a:extLst>
              <a:ext uri="{FF2B5EF4-FFF2-40B4-BE49-F238E27FC236}">
                <a16:creationId xmlns:a16="http://schemas.microsoft.com/office/drawing/2014/main" id="{7C8796D8-2555-798A-2E9A-27C2A4F14D08}"/>
              </a:ext>
            </a:extLst>
          </p:cNvPr>
          <p:cNvSpPr/>
          <p:nvPr/>
        </p:nvSpPr>
        <p:spPr>
          <a:xfrm>
            <a:off x="6523453" y="4930932"/>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4</a:t>
            </a:r>
          </a:p>
        </p:txBody>
      </p:sp>
      <p:sp>
        <p:nvSpPr>
          <p:cNvPr id="21" name="Rectangle 20">
            <a:extLst>
              <a:ext uri="{FF2B5EF4-FFF2-40B4-BE49-F238E27FC236}">
                <a16:creationId xmlns:a16="http://schemas.microsoft.com/office/drawing/2014/main" id="{DA0AE932-62C2-D431-32BD-875DDC6D9842}"/>
              </a:ext>
            </a:extLst>
          </p:cNvPr>
          <p:cNvSpPr/>
          <p:nvPr/>
        </p:nvSpPr>
        <p:spPr>
          <a:xfrm>
            <a:off x="6772989" y="2420649"/>
            <a:ext cx="3666412" cy="529562"/>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0529A507-046F-27AC-9D9A-6D55B1D6F722}"/>
              </a:ext>
            </a:extLst>
          </p:cNvPr>
          <p:cNvSpPr/>
          <p:nvPr/>
        </p:nvSpPr>
        <p:spPr>
          <a:xfrm>
            <a:off x="10327294" y="2118383"/>
            <a:ext cx="423746" cy="428017"/>
          </a:xfrm>
          <a:prstGeom prst="ellipse">
            <a:avLst/>
          </a:prstGeom>
          <a:solidFill>
            <a:srgbClr val="00B0F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6</a:t>
            </a:r>
          </a:p>
        </p:txBody>
      </p:sp>
      <p:sp>
        <p:nvSpPr>
          <p:cNvPr id="23" name="TextBox 22">
            <a:extLst>
              <a:ext uri="{FF2B5EF4-FFF2-40B4-BE49-F238E27FC236}">
                <a16:creationId xmlns:a16="http://schemas.microsoft.com/office/drawing/2014/main" id="{972E06D2-F653-8A85-1C13-E3D773F4BBCD}"/>
              </a:ext>
            </a:extLst>
          </p:cNvPr>
          <p:cNvSpPr txBox="1"/>
          <p:nvPr/>
        </p:nvSpPr>
        <p:spPr>
          <a:xfrm>
            <a:off x="10435169" y="2638733"/>
            <a:ext cx="1756831" cy="1077218"/>
          </a:xfrm>
          <a:prstGeom prst="rect">
            <a:avLst/>
          </a:prstGeom>
          <a:noFill/>
        </p:spPr>
        <p:txBody>
          <a:bodyPr wrap="square" rtlCol="0">
            <a:spAutoFit/>
          </a:bodyPr>
          <a:lstStyle/>
          <a:p>
            <a:r>
              <a:rPr lang="en-US" sz="1600" i="1" u="sng" dirty="0">
                <a:solidFill>
                  <a:srgbClr val="0070C0"/>
                </a:solidFill>
              </a:rPr>
              <a:t>Optional</a:t>
            </a:r>
            <a:r>
              <a:rPr lang="en-US" sz="1600" dirty="0">
                <a:solidFill>
                  <a:srgbClr val="0070C0"/>
                </a:solidFill>
              </a:rPr>
              <a:t> </a:t>
            </a:r>
          </a:p>
          <a:p>
            <a:r>
              <a:rPr lang="en-US" sz="1600" dirty="0">
                <a:solidFill>
                  <a:srgbClr val="0070C0"/>
                </a:solidFill>
              </a:rPr>
              <a:t>change to a convenient location for you!</a:t>
            </a:r>
          </a:p>
        </p:txBody>
      </p:sp>
    </p:spTree>
    <p:extLst>
      <p:ext uri="{BB962C8B-B14F-4D97-AF65-F5344CB8AC3E}">
        <p14:creationId xmlns:p14="http://schemas.microsoft.com/office/powerpoint/2010/main" val="1493121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E85F3-59DB-BF69-9343-AC87E2D86B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EB97F3-D974-2A50-94E7-E43D1D43A255}"/>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Writing code in R files</a:t>
            </a:r>
          </a:p>
        </p:txBody>
      </p:sp>
    </p:spTree>
    <p:extLst>
      <p:ext uri="{BB962C8B-B14F-4D97-AF65-F5344CB8AC3E}">
        <p14:creationId xmlns:p14="http://schemas.microsoft.com/office/powerpoint/2010/main" val="759661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8"/>
          <p:cNvSpPr txBox="1">
            <a:spLocks noGrp="1"/>
          </p:cNvSpPr>
          <p:nvPr>
            <p:ph type="title"/>
          </p:nvPr>
        </p:nvSpPr>
        <p:spPr>
          <a:xfrm>
            <a:off x="940857" y="753350"/>
            <a:ext cx="8809430" cy="831200"/>
          </a:xfrm>
          <a:prstGeom prst="rect">
            <a:avLst/>
          </a:prstGeom>
        </p:spPr>
        <p:txBody>
          <a:bodyPr spcFirstLastPara="1" vert="horz" wrap="square" lIns="121900" tIns="121900" rIns="121900" bIns="121900" rtlCol="0" anchor="t" anchorCtr="0">
            <a:noAutofit/>
          </a:bodyPr>
          <a:lstStyle/>
          <a:p>
            <a:r>
              <a:rPr lang="en-US" dirty="0">
                <a:solidFill>
                  <a:schemeClr val="tx1"/>
                </a:solidFill>
              </a:rPr>
              <a:t>Commonly used code-files in </a:t>
            </a:r>
            <a:r>
              <a:rPr lang="en-US" dirty="0" err="1">
                <a:solidFill>
                  <a:schemeClr val="tx1"/>
                </a:solidFill>
              </a:rPr>
              <a:t>rstudio</a:t>
            </a:r>
            <a:endParaRPr dirty="0">
              <a:solidFill>
                <a:schemeClr val="tx1"/>
              </a:solidFill>
            </a:endParaRPr>
          </a:p>
        </p:txBody>
      </p:sp>
      <p:sp>
        <p:nvSpPr>
          <p:cNvPr id="1058" name="Google Shape;1058;p58"/>
          <p:cNvSpPr txBox="1">
            <a:spLocks noGrp="1"/>
          </p:cNvSpPr>
          <p:nvPr>
            <p:ph type="body" idx="1"/>
          </p:nvPr>
        </p:nvSpPr>
        <p:spPr>
          <a:xfrm>
            <a:off x="1035532" y="1373911"/>
            <a:ext cx="8714755" cy="2372179"/>
          </a:xfrm>
          <a:prstGeom prst="rect">
            <a:avLst/>
          </a:prstGeom>
        </p:spPr>
        <p:txBody>
          <a:bodyPr spcFirstLastPara="1" vert="horz" wrap="square" lIns="121900" tIns="121900" rIns="121900" bIns="121900" rtlCol="0" anchor="t" anchorCtr="0">
            <a:noAutofit/>
          </a:bodyPr>
          <a:lstStyle/>
          <a:p>
            <a:pPr marL="0" indent="0">
              <a:buNone/>
            </a:pPr>
            <a:endParaRPr lang="en-US" sz="2800" dirty="0">
              <a:solidFill>
                <a:schemeClr val="tx1"/>
              </a:solidFill>
            </a:endParaRPr>
          </a:p>
          <a:p>
            <a:pPr marL="0" indent="0">
              <a:buNone/>
            </a:pPr>
            <a:r>
              <a:rPr lang="en-US" sz="2800" dirty="0">
                <a:solidFill>
                  <a:schemeClr val="tx1"/>
                </a:solidFill>
              </a:rPr>
              <a:t>Popular file formats used by researchers and R coders:</a:t>
            </a:r>
          </a:p>
          <a:p>
            <a:pPr marL="457200" indent="-457200"/>
            <a:r>
              <a:rPr lang="en-US" sz="2800" dirty="0">
                <a:solidFill>
                  <a:schemeClr val="tx1"/>
                </a:solidFill>
              </a:rPr>
              <a:t>R script (.R)</a:t>
            </a:r>
          </a:p>
          <a:p>
            <a:pPr marL="457200" indent="-457200"/>
            <a:r>
              <a:rPr lang="en-US" sz="2800" dirty="0">
                <a:solidFill>
                  <a:schemeClr val="tx1"/>
                </a:solidFill>
              </a:rPr>
              <a:t>R Markdown (.</a:t>
            </a:r>
            <a:r>
              <a:rPr lang="en-US" sz="2800" dirty="0" err="1">
                <a:solidFill>
                  <a:schemeClr val="tx1"/>
                </a:solidFill>
              </a:rPr>
              <a:t>Rmd</a:t>
            </a:r>
            <a:r>
              <a:rPr lang="en-US" sz="2800" dirty="0">
                <a:solidFill>
                  <a:schemeClr val="tx1"/>
                </a:solidFill>
              </a:rPr>
              <a:t>)</a:t>
            </a:r>
          </a:p>
          <a:p>
            <a:pPr marL="457200" indent="-457200"/>
            <a:r>
              <a:rPr lang="en-US" sz="2800" dirty="0">
                <a:solidFill>
                  <a:schemeClr val="tx1"/>
                </a:solidFill>
              </a:rPr>
              <a:t>Quarto Markdown (.</a:t>
            </a:r>
            <a:r>
              <a:rPr lang="en-US" sz="2800" dirty="0" err="1">
                <a:solidFill>
                  <a:schemeClr val="tx1"/>
                </a:solidFill>
              </a:rPr>
              <a:t>qmd</a:t>
            </a:r>
            <a:r>
              <a:rPr lang="en-US" sz="2800" dirty="0">
                <a:solidFill>
                  <a:schemeClr val="tx1"/>
                </a:solidFill>
              </a:rPr>
              <a:t>)</a:t>
            </a:r>
            <a:endParaRPr sz="2800"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05F40-BC3F-7872-C8DB-C4DC588C9A53}"/>
            </a:ext>
          </a:extLst>
        </p:cNvPr>
        <p:cNvGrpSpPr/>
        <p:nvPr/>
      </p:nvGrpSpPr>
      <p:grpSpPr>
        <a:xfrm>
          <a:off x="0" y="0"/>
          <a:ext cx="0" cy="0"/>
          <a:chOff x="0" y="0"/>
          <a:chExt cx="0" cy="0"/>
        </a:xfrm>
      </p:grpSpPr>
      <p:sp>
        <p:nvSpPr>
          <p:cNvPr id="5" name="Google Shape;1057;p58">
            <a:extLst>
              <a:ext uri="{FF2B5EF4-FFF2-40B4-BE49-F238E27FC236}">
                <a16:creationId xmlns:a16="http://schemas.microsoft.com/office/drawing/2014/main" id="{69A7D329-4A9E-A3C8-5B6A-90C0AAFAC59F}"/>
              </a:ext>
            </a:extLst>
          </p:cNvPr>
          <p:cNvSpPr txBox="1">
            <a:spLocks/>
          </p:cNvSpPr>
          <p:nvPr/>
        </p:nvSpPr>
        <p:spPr>
          <a:xfrm>
            <a:off x="940857" y="546872"/>
            <a:ext cx="8809430"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script file</a:t>
            </a:r>
          </a:p>
        </p:txBody>
      </p:sp>
      <p:pic>
        <p:nvPicPr>
          <p:cNvPr id="13314" name="Picture 2" descr="An example R script from RStudio.">
            <a:extLst>
              <a:ext uri="{FF2B5EF4-FFF2-40B4-BE49-F238E27FC236}">
                <a16:creationId xmlns:a16="http://schemas.microsoft.com/office/drawing/2014/main" id="{81CA933D-17AC-C075-BF5C-018B4024A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571" y="1678523"/>
            <a:ext cx="4940429" cy="38136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852E563-33DE-6652-CDDA-C1BB5799C459}"/>
              </a:ext>
            </a:extLst>
          </p:cNvPr>
          <p:cNvSpPr txBox="1"/>
          <p:nvPr/>
        </p:nvSpPr>
        <p:spPr>
          <a:xfrm>
            <a:off x="7148050" y="1378072"/>
            <a:ext cx="4542504" cy="150810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A script is a list of instructions.</a:t>
            </a:r>
          </a:p>
          <a:p>
            <a:r>
              <a:rPr lang="en-US" dirty="0"/>
              <a:t>It is a text file. No special software is required to view one.</a:t>
            </a:r>
          </a:p>
          <a:p>
            <a:r>
              <a:rPr lang="en-US" dirty="0"/>
              <a:t>Notice the file extension – example_script</a:t>
            </a:r>
            <a:r>
              <a:rPr lang="en-US" sz="2000" b="1" dirty="0">
                <a:solidFill>
                  <a:schemeClr val="accent3"/>
                </a:solidFill>
              </a:rPr>
              <a:t>.R</a:t>
            </a:r>
          </a:p>
        </p:txBody>
      </p:sp>
      <p:sp>
        <p:nvSpPr>
          <p:cNvPr id="9" name="TextBox 8">
            <a:extLst>
              <a:ext uri="{FF2B5EF4-FFF2-40B4-BE49-F238E27FC236}">
                <a16:creationId xmlns:a16="http://schemas.microsoft.com/office/drawing/2014/main" id="{DE510EF9-8813-DA9D-2382-52F1DD4CC1C6}"/>
              </a:ext>
            </a:extLst>
          </p:cNvPr>
          <p:cNvSpPr txBox="1"/>
          <p:nvPr/>
        </p:nvSpPr>
        <p:spPr>
          <a:xfrm>
            <a:off x="7148050" y="3028065"/>
            <a:ext cx="4680156" cy="1477328"/>
          </a:xfrm>
          <a:prstGeom prst="rect">
            <a:avLst/>
          </a:prstGeom>
          <a:solidFill>
            <a:schemeClr val="accent4">
              <a:lumMod val="20000"/>
              <a:lumOff val="80000"/>
              <a:alpha val="36814"/>
            </a:schemeClr>
          </a:solidFill>
        </p:spPr>
        <p:txBody>
          <a:bodyPr wrap="square" rtlCol="0">
            <a:spAutoFit/>
          </a:bodyPr>
          <a:lstStyle/>
          <a:p>
            <a:r>
              <a:rPr lang="en-US" b="1" dirty="0">
                <a:solidFill>
                  <a:srgbClr val="00B050"/>
                </a:solidFill>
              </a:rPr>
              <a:t># this is a code comment</a:t>
            </a:r>
          </a:p>
          <a:p>
            <a:r>
              <a:rPr lang="en-US" dirty="0"/>
              <a:t>Some parts of the script read like normal English. These lines start with a </a:t>
            </a:r>
            <a:r>
              <a:rPr lang="en-US" dirty="0">
                <a:solidFill>
                  <a:srgbClr val="00B050"/>
                </a:solidFill>
              </a:rPr>
              <a:t>#</a:t>
            </a:r>
            <a:r>
              <a:rPr lang="en-US" dirty="0"/>
              <a:t> - they are called “comments”. These are notes of what we are doing, for others and our future selves!</a:t>
            </a:r>
          </a:p>
        </p:txBody>
      </p:sp>
      <p:sp>
        <p:nvSpPr>
          <p:cNvPr id="10" name="TextBox 9">
            <a:extLst>
              <a:ext uri="{FF2B5EF4-FFF2-40B4-BE49-F238E27FC236}">
                <a16:creationId xmlns:a16="http://schemas.microsoft.com/office/drawing/2014/main" id="{4F592B0B-F114-A380-1DBD-868B574C03EE}"/>
              </a:ext>
            </a:extLst>
          </p:cNvPr>
          <p:cNvSpPr txBox="1"/>
          <p:nvPr/>
        </p:nvSpPr>
        <p:spPr>
          <a:xfrm>
            <a:off x="7148050" y="4645472"/>
            <a:ext cx="4680156" cy="1200329"/>
          </a:xfrm>
          <a:prstGeom prst="rect">
            <a:avLst/>
          </a:prstGeom>
          <a:solidFill>
            <a:schemeClr val="accent4">
              <a:lumMod val="20000"/>
              <a:lumOff val="80000"/>
              <a:alpha val="36814"/>
            </a:schemeClr>
          </a:solidFill>
        </p:spPr>
        <p:txBody>
          <a:bodyPr wrap="square" rtlCol="0">
            <a:spAutoFit/>
          </a:bodyPr>
          <a:lstStyle/>
          <a:p>
            <a:r>
              <a:rPr lang="en-US" b="1" dirty="0"/>
              <a:t>Code lines</a:t>
            </a:r>
          </a:p>
          <a:p>
            <a:r>
              <a:rPr lang="en-US" dirty="0"/>
              <a:t>Lines that don’t start with # are R code. When the R script is executed by the console, only R code lines will be evaluated and run.</a:t>
            </a:r>
          </a:p>
        </p:txBody>
      </p:sp>
    </p:spTree>
    <p:extLst>
      <p:ext uri="{BB962C8B-B14F-4D97-AF65-F5344CB8AC3E}">
        <p14:creationId xmlns:p14="http://schemas.microsoft.com/office/powerpoint/2010/main" val="1488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9053B-6E21-361D-47E4-13799A0AF51E}"/>
            </a:ext>
          </a:extLst>
        </p:cNvPr>
        <p:cNvGrpSpPr/>
        <p:nvPr/>
      </p:nvGrpSpPr>
      <p:grpSpPr>
        <a:xfrm>
          <a:off x="0" y="0"/>
          <a:ext cx="0" cy="0"/>
          <a:chOff x="0" y="0"/>
          <a:chExt cx="0" cy="0"/>
        </a:xfrm>
      </p:grpSpPr>
      <p:sp>
        <p:nvSpPr>
          <p:cNvPr id="5" name="Google Shape;1057;p58">
            <a:extLst>
              <a:ext uri="{FF2B5EF4-FFF2-40B4-BE49-F238E27FC236}">
                <a16:creationId xmlns:a16="http://schemas.microsoft.com/office/drawing/2014/main" id="{57864793-3EC4-A6CF-9EFC-2AD0303D490B}"/>
              </a:ext>
            </a:extLst>
          </p:cNvPr>
          <p:cNvSpPr txBox="1">
            <a:spLocks/>
          </p:cNvSpPr>
          <p:nvPr/>
        </p:nvSpPr>
        <p:spPr>
          <a:xfrm>
            <a:off x="940857" y="546872"/>
            <a:ext cx="8809430"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a:t>
            </a:r>
          </a:p>
        </p:txBody>
      </p:sp>
      <p:sp>
        <p:nvSpPr>
          <p:cNvPr id="8" name="TextBox 7">
            <a:extLst>
              <a:ext uri="{FF2B5EF4-FFF2-40B4-BE49-F238E27FC236}">
                <a16:creationId xmlns:a16="http://schemas.microsoft.com/office/drawing/2014/main" id="{C8532C4F-436B-BC37-0664-2C056B66C2F9}"/>
              </a:ext>
            </a:extLst>
          </p:cNvPr>
          <p:cNvSpPr txBox="1"/>
          <p:nvPr/>
        </p:nvSpPr>
        <p:spPr>
          <a:xfrm>
            <a:off x="7227982" y="777907"/>
            <a:ext cx="4680155"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R Markdown is a file format for making dynamic or interactive documents with R.</a:t>
            </a:r>
          </a:p>
          <a:p>
            <a:r>
              <a:rPr lang="en-US" b="1" dirty="0">
                <a:solidFill>
                  <a:schemeClr val="accent3"/>
                </a:solidFill>
              </a:rPr>
              <a:t>.</a:t>
            </a:r>
            <a:r>
              <a:rPr lang="en-US" b="1" dirty="0" err="1">
                <a:solidFill>
                  <a:schemeClr val="accent3"/>
                </a:solidFill>
              </a:rPr>
              <a:t>Rmd</a:t>
            </a:r>
            <a:r>
              <a:rPr lang="en-US" b="1" dirty="0">
                <a:solidFill>
                  <a:schemeClr val="accent3"/>
                </a:solidFill>
              </a:rPr>
              <a:t>  - R Markdown file extension</a:t>
            </a:r>
          </a:p>
          <a:p>
            <a:r>
              <a:rPr lang="en-US" b="1" dirty="0">
                <a:solidFill>
                  <a:schemeClr val="accent3"/>
                </a:solidFill>
              </a:rPr>
              <a:t>.</a:t>
            </a:r>
            <a:r>
              <a:rPr lang="en-US" b="1" dirty="0" err="1">
                <a:solidFill>
                  <a:schemeClr val="accent3"/>
                </a:solidFill>
              </a:rPr>
              <a:t>qmd</a:t>
            </a:r>
            <a:r>
              <a:rPr lang="en-US" b="1" dirty="0">
                <a:solidFill>
                  <a:schemeClr val="accent3"/>
                </a:solidFill>
              </a:rPr>
              <a:t> – Quarto Markdown file extension</a:t>
            </a:r>
          </a:p>
          <a:p>
            <a:r>
              <a:rPr lang="en-US" dirty="0"/>
              <a:t>It contains both plain text and code chunks.</a:t>
            </a:r>
          </a:p>
        </p:txBody>
      </p:sp>
      <p:sp>
        <p:nvSpPr>
          <p:cNvPr id="10" name="TextBox 9">
            <a:extLst>
              <a:ext uri="{FF2B5EF4-FFF2-40B4-BE49-F238E27FC236}">
                <a16:creationId xmlns:a16="http://schemas.microsoft.com/office/drawing/2014/main" id="{EE44F8EB-3DBE-71A2-2212-0FB86B491BB8}"/>
              </a:ext>
            </a:extLst>
          </p:cNvPr>
          <p:cNvSpPr txBox="1"/>
          <p:nvPr/>
        </p:nvSpPr>
        <p:spPr>
          <a:xfrm>
            <a:off x="7227981" y="3637461"/>
            <a:ext cx="4680156" cy="1200329"/>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Plain markup text</a:t>
            </a:r>
          </a:p>
          <a:p>
            <a:r>
              <a:rPr lang="en-US" dirty="0"/>
              <a:t>Write in English (or any language). Use special symbols to indicate formatting, (note how # creates a heading in the example)</a:t>
            </a:r>
          </a:p>
        </p:txBody>
      </p:sp>
      <p:pic>
        <p:nvPicPr>
          <p:cNvPr id="3" name="Picture 2" descr="A screenshot of a computer code&#10;&#10;AI-generated content may be incorrect.">
            <a:extLst>
              <a:ext uri="{FF2B5EF4-FFF2-40B4-BE49-F238E27FC236}">
                <a16:creationId xmlns:a16="http://schemas.microsoft.com/office/drawing/2014/main" id="{D4C1BDD2-C1C0-2EFF-F8F7-4E5921104161}"/>
              </a:ext>
            </a:extLst>
          </p:cNvPr>
          <p:cNvPicPr>
            <a:picLocks noChangeAspect="1"/>
          </p:cNvPicPr>
          <p:nvPr/>
        </p:nvPicPr>
        <p:blipFill>
          <a:blip r:embed="rId2"/>
          <a:srcRect b="4766"/>
          <a:stretch>
            <a:fillRect/>
          </a:stretch>
        </p:blipFill>
        <p:spPr>
          <a:xfrm>
            <a:off x="236599" y="1514112"/>
            <a:ext cx="6707908" cy="1987308"/>
          </a:xfrm>
          <a:prstGeom prst="rect">
            <a:avLst/>
          </a:prstGeom>
          <a:ln>
            <a:solidFill>
              <a:schemeClr val="tx1"/>
            </a:solidFill>
          </a:ln>
        </p:spPr>
      </p:pic>
      <p:pic>
        <p:nvPicPr>
          <p:cNvPr id="6" name="Picture 5" descr="A white background with black text&#10;&#10;AI-generated content may be incorrect.">
            <a:extLst>
              <a:ext uri="{FF2B5EF4-FFF2-40B4-BE49-F238E27FC236}">
                <a16:creationId xmlns:a16="http://schemas.microsoft.com/office/drawing/2014/main" id="{1E936A23-36F4-33AF-7D7C-FBD8EFE4D9B1}"/>
              </a:ext>
            </a:extLst>
          </p:cNvPr>
          <p:cNvPicPr>
            <a:picLocks noChangeAspect="1"/>
          </p:cNvPicPr>
          <p:nvPr/>
        </p:nvPicPr>
        <p:blipFill>
          <a:blip r:embed="rId3"/>
          <a:srcRect r="4439"/>
          <a:stretch>
            <a:fillRect/>
          </a:stretch>
        </p:blipFill>
        <p:spPr>
          <a:xfrm>
            <a:off x="236599" y="4143095"/>
            <a:ext cx="6766869" cy="2401585"/>
          </a:xfrm>
          <a:prstGeom prst="rect">
            <a:avLst/>
          </a:prstGeom>
          <a:ln>
            <a:solidFill>
              <a:schemeClr val="tx1"/>
            </a:solidFill>
          </a:ln>
        </p:spPr>
      </p:pic>
      <p:sp>
        <p:nvSpPr>
          <p:cNvPr id="7" name="TextBox 6">
            <a:extLst>
              <a:ext uri="{FF2B5EF4-FFF2-40B4-BE49-F238E27FC236}">
                <a16:creationId xmlns:a16="http://schemas.microsoft.com/office/drawing/2014/main" id="{18CBB9B7-C710-A374-0335-477FE8AC9720}"/>
              </a:ext>
            </a:extLst>
          </p:cNvPr>
          <p:cNvSpPr txBox="1"/>
          <p:nvPr/>
        </p:nvSpPr>
        <p:spPr>
          <a:xfrm>
            <a:off x="1752726" y="1193406"/>
            <a:ext cx="4138788" cy="369332"/>
          </a:xfrm>
          <a:prstGeom prst="rect">
            <a:avLst/>
          </a:prstGeom>
          <a:noFill/>
        </p:spPr>
        <p:txBody>
          <a:bodyPr wrap="square" rtlCol="0">
            <a:spAutoFit/>
          </a:bodyPr>
          <a:lstStyle/>
          <a:p>
            <a:r>
              <a:rPr lang="en-US" b="1" dirty="0">
                <a:solidFill>
                  <a:srgbClr val="0070C0"/>
                </a:solidFill>
              </a:rPr>
              <a:t>R Markdown file in plain text format</a:t>
            </a:r>
          </a:p>
        </p:txBody>
      </p:sp>
      <p:sp>
        <p:nvSpPr>
          <p:cNvPr id="11" name="TextBox 10">
            <a:extLst>
              <a:ext uri="{FF2B5EF4-FFF2-40B4-BE49-F238E27FC236}">
                <a16:creationId xmlns:a16="http://schemas.microsoft.com/office/drawing/2014/main" id="{FE14893C-80EF-25E7-6AC3-F9053F209CF5}"/>
              </a:ext>
            </a:extLst>
          </p:cNvPr>
          <p:cNvSpPr txBox="1"/>
          <p:nvPr/>
        </p:nvSpPr>
        <p:spPr>
          <a:xfrm>
            <a:off x="1752725" y="3773763"/>
            <a:ext cx="3895721" cy="369332"/>
          </a:xfrm>
          <a:prstGeom prst="rect">
            <a:avLst/>
          </a:prstGeom>
          <a:noFill/>
        </p:spPr>
        <p:txBody>
          <a:bodyPr wrap="square" rtlCol="0">
            <a:spAutoFit/>
          </a:bodyPr>
          <a:lstStyle/>
          <a:p>
            <a:r>
              <a:rPr lang="en-US" b="1" dirty="0">
                <a:solidFill>
                  <a:srgbClr val="0070C0"/>
                </a:solidFill>
              </a:rPr>
              <a:t>R Markdown file after rendering</a:t>
            </a:r>
          </a:p>
        </p:txBody>
      </p:sp>
      <p:sp>
        <p:nvSpPr>
          <p:cNvPr id="13" name="TextBox 12">
            <a:extLst>
              <a:ext uri="{FF2B5EF4-FFF2-40B4-BE49-F238E27FC236}">
                <a16:creationId xmlns:a16="http://schemas.microsoft.com/office/drawing/2014/main" id="{37083294-EEF6-81F1-C65E-DD21E5A7CAA6}"/>
              </a:ext>
            </a:extLst>
          </p:cNvPr>
          <p:cNvSpPr txBox="1"/>
          <p:nvPr/>
        </p:nvSpPr>
        <p:spPr>
          <a:xfrm>
            <a:off x="7207493" y="2612581"/>
            <a:ext cx="4680156" cy="923330"/>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Markdown</a:t>
            </a:r>
          </a:p>
          <a:p>
            <a:r>
              <a:rPr lang="en-US" dirty="0"/>
              <a:t>A markup language for creating formatted text using a plain-text editor.</a:t>
            </a:r>
          </a:p>
        </p:txBody>
      </p:sp>
      <p:sp>
        <p:nvSpPr>
          <p:cNvPr id="14" name="TextBox 13">
            <a:extLst>
              <a:ext uri="{FF2B5EF4-FFF2-40B4-BE49-F238E27FC236}">
                <a16:creationId xmlns:a16="http://schemas.microsoft.com/office/drawing/2014/main" id="{10E60BBC-9034-3B91-982F-2D66571E84D8}"/>
              </a:ext>
            </a:extLst>
          </p:cNvPr>
          <p:cNvSpPr txBox="1"/>
          <p:nvPr/>
        </p:nvSpPr>
        <p:spPr>
          <a:xfrm>
            <a:off x="7207492" y="5040891"/>
            <a:ext cx="4700645" cy="1754326"/>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Code chunk</a:t>
            </a:r>
            <a:endParaRPr lang="en-US" sz="1400" b="1" dirty="0">
              <a:solidFill>
                <a:srgbClr val="0070C0"/>
              </a:solidFill>
            </a:endParaRPr>
          </a:p>
          <a:p>
            <a:r>
              <a:rPr lang="en-US" sz="1200" dirty="0">
                <a:solidFill>
                  <a:schemeClr val="accent2"/>
                </a:solidFill>
                <a:latin typeface="Comic Sans MS" panose="030F0902030302020204" pitchFamily="66" charset="0"/>
              </a:rPr>
              <a:t>```{r}</a:t>
            </a:r>
          </a:p>
          <a:p>
            <a:r>
              <a:rPr lang="en-US" sz="1200" dirty="0">
                <a:latin typeface="Comic Sans MS" panose="030F0902030302020204" pitchFamily="66" charset="0"/>
              </a:rPr>
              <a:t>2 + 2  </a:t>
            </a:r>
            <a:r>
              <a:rPr lang="en-US" sz="1200" dirty="0">
                <a:solidFill>
                  <a:srgbClr val="00B050"/>
                </a:solidFill>
                <a:latin typeface="Comic Sans MS" panose="030F0902030302020204" pitchFamily="66" charset="0"/>
              </a:rPr>
              <a:t># code for addition</a:t>
            </a:r>
          </a:p>
          <a:p>
            <a:r>
              <a:rPr lang="en-US" sz="1200" dirty="0">
                <a:solidFill>
                  <a:schemeClr val="accent2"/>
                </a:solidFill>
                <a:latin typeface="Comic Sans MS" panose="030F0902030302020204" pitchFamily="66" charset="0"/>
              </a:rPr>
              <a:t>```</a:t>
            </a:r>
          </a:p>
          <a:p>
            <a:r>
              <a:rPr lang="en-US" dirty="0"/>
              <a:t>Triple backticks in the format above indicate a code chunk that can be executed through the R console.</a:t>
            </a:r>
            <a:endParaRPr lang="en-US" dirty="0">
              <a:latin typeface="Comic Sans MS" panose="030F0902030302020204" pitchFamily="66" charset="0"/>
            </a:endParaRPr>
          </a:p>
        </p:txBody>
      </p:sp>
    </p:spTree>
    <p:extLst>
      <p:ext uri="{BB962C8B-B14F-4D97-AF65-F5344CB8AC3E}">
        <p14:creationId xmlns:p14="http://schemas.microsoft.com/office/powerpoint/2010/main" val="29965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B931A-FE6C-AFD1-4961-74B6E1D08116}"/>
            </a:ext>
          </a:extLst>
        </p:cNvPr>
        <p:cNvGrpSpPr/>
        <p:nvPr/>
      </p:nvGrpSpPr>
      <p:grpSpPr>
        <a:xfrm>
          <a:off x="0" y="0"/>
          <a:ext cx="0" cy="0"/>
          <a:chOff x="0" y="0"/>
          <a:chExt cx="0" cy="0"/>
        </a:xfrm>
      </p:grpSpPr>
      <p:pic>
        <p:nvPicPr>
          <p:cNvPr id="14" name="Picture 13" descr="A white rectangular object with green text&#10;&#10;AI-generated content may be incorrect.">
            <a:extLst>
              <a:ext uri="{FF2B5EF4-FFF2-40B4-BE49-F238E27FC236}">
                <a16:creationId xmlns:a16="http://schemas.microsoft.com/office/drawing/2014/main" id="{D8F4927B-7B26-E5AE-F4CD-D81B78E9C1B8}"/>
              </a:ext>
            </a:extLst>
          </p:cNvPr>
          <p:cNvPicPr>
            <a:picLocks noChangeAspect="1"/>
          </p:cNvPicPr>
          <p:nvPr/>
        </p:nvPicPr>
        <p:blipFill>
          <a:blip r:embed="rId3"/>
          <a:srcRect r="2908" b="6378"/>
          <a:stretch>
            <a:fillRect/>
          </a:stretch>
        </p:blipFill>
        <p:spPr>
          <a:xfrm>
            <a:off x="59148" y="4513601"/>
            <a:ext cx="5491669" cy="2127467"/>
          </a:xfrm>
          <a:prstGeom prst="rect">
            <a:avLst/>
          </a:prstGeom>
        </p:spPr>
      </p:pic>
      <p:sp>
        <p:nvSpPr>
          <p:cNvPr id="3" name="Google Shape;1057;p58">
            <a:extLst>
              <a:ext uri="{FF2B5EF4-FFF2-40B4-BE49-F238E27FC236}">
                <a16:creationId xmlns:a16="http://schemas.microsoft.com/office/drawing/2014/main" id="{F87DF142-999F-EC5A-D523-EBD16EB2B226}"/>
              </a:ext>
            </a:extLst>
          </p:cNvPr>
          <p:cNvSpPr txBox="1">
            <a:spLocks/>
          </p:cNvSpPr>
          <p:nvPr/>
        </p:nvSpPr>
        <p:spPr>
          <a:xfrm>
            <a:off x="940857" y="546872"/>
            <a:ext cx="9337462"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 – helpful menu buttons</a:t>
            </a:r>
          </a:p>
        </p:txBody>
      </p:sp>
      <p:grpSp>
        <p:nvGrpSpPr>
          <p:cNvPr id="9" name="Group 8">
            <a:extLst>
              <a:ext uri="{FF2B5EF4-FFF2-40B4-BE49-F238E27FC236}">
                <a16:creationId xmlns:a16="http://schemas.microsoft.com/office/drawing/2014/main" id="{191A42EE-85F4-8624-18B3-989433ED00BA}"/>
              </a:ext>
            </a:extLst>
          </p:cNvPr>
          <p:cNvGrpSpPr/>
          <p:nvPr/>
        </p:nvGrpSpPr>
        <p:grpSpPr>
          <a:xfrm>
            <a:off x="362601" y="1985474"/>
            <a:ext cx="4258277" cy="2272413"/>
            <a:chOff x="615297" y="1540118"/>
            <a:chExt cx="4987374" cy="2661493"/>
          </a:xfrm>
        </p:grpSpPr>
        <p:pic>
          <p:nvPicPr>
            <p:cNvPr id="7" name="Picture 6" descr="A screenshot of a computer&#10;&#10;AI-generated content may be incorrect.">
              <a:extLst>
                <a:ext uri="{FF2B5EF4-FFF2-40B4-BE49-F238E27FC236}">
                  <a16:creationId xmlns:a16="http://schemas.microsoft.com/office/drawing/2014/main" id="{6D17E764-0FF9-CD54-DD77-18889C34FA29}"/>
                </a:ext>
              </a:extLst>
            </p:cNvPr>
            <p:cNvPicPr>
              <a:picLocks noChangeAspect="1"/>
            </p:cNvPicPr>
            <p:nvPr/>
          </p:nvPicPr>
          <p:blipFill>
            <a:blip r:embed="rId4"/>
            <a:stretch>
              <a:fillRect/>
            </a:stretch>
          </p:blipFill>
          <p:spPr>
            <a:xfrm>
              <a:off x="615297" y="1540118"/>
              <a:ext cx="4987374" cy="2661493"/>
            </a:xfrm>
            <a:prstGeom prst="rect">
              <a:avLst/>
            </a:prstGeom>
            <a:ln>
              <a:solidFill>
                <a:schemeClr val="tx1"/>
              </a:solidFill>
            </a:ln>
          </p:spPr>
        </p:pic>
        <p:sp>
          <p:nvSpPr>
            <p:cNvPr id="8" name="Rectangle 7">
              <a:extLst>
                <a:ext uri="{FF2B5EF4-FFF2-40B4-BE49-F238E27FC236}">
                  <a16:creationId xmlns:a16="http://schemas.microsoft.com/office/drawing/2014/main" id="{4DC089CD-11AB-AF62-D971-C56C4E1A10A6}"/>
                </a:ext>
              </a:extLst>
            </p:cNvPr>
            <p:cNvSpPr/>
            <p:nvPr/>
          </p:nvSpPr>
          <p:spPr>
            <a:xfrm>
              <a:off x="4300147" y="1540118"/>
              <a:ext cx="862162" cy="334982"/>
            </a:xfrm>
            <a:prstGeom prst="rect">
              <a:avLst/>
            </a:prstGeom>
            <a:noFill/>
            <a:ln w="41275">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10" name="TextBox 9">
            <a:extLst>
              <a:ext uri="{FF2B5EF4-FFF2-40B4-BE49-F238E27FC236}">
                <a16:creationId xmlns:a16="http://schemas.microsoft.com/office/drawing/2014/main" id="{FF3B3C21-8C54-E207-A427-CB96CBB91B86}"/>
              </a:ext>
            </a:extLst>
          </p:cNvPr>
          <p:cNvSpPr txBox="1"/>
          <p:nvPr/>
        </p:nvSpPr>
        <p:spPr>
          <a:xfrm>
            <a:off x="5550817" y="2887899"/>
            <a:ext cx="6512529" cy="369331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Executing code</a:t>
            </a:r>
          </a:p>
          <a:p>
            <a:pPr marL="285750" indent="-285750">
              <a:buFont typeface="Arial" panose="020B0604020202020204" pitchFamily="34" charset="0"/>
              <a:buChar char="•"/>
            </a:pPr>
            <a:r>
              <a:rPr lang="en-US" b="1" dirty="0"/>
              <a:t>Executing a single line</a:t>
            </a:r>
          </a:p>
          <a:p>
            <a:pPr lvl="1"/>
            <a:r>
              <a:rPr lang="en-US" dirty="0"/>
              <a:t>To execute the line of source code where the cursor currently resides press the </a:t>
            </a:r>
            <a:r>
              <a:rPr lang="en-US" b="1" dirty="0" err="1">
                <a:solidFill>
                  <a:srgbClr val="00B050"/>
                </a:solidFill>
              </a:rPr>
              <a:t>Ctrl+Enter</a:t>
            </a:r>
            <a:r>
              <a:rPr lang="en-US" b="1" dirty="0">
                <a:solidFill>
                  <a:srgbClr val="00B050"/>
                </a:solidFill>
              </a:rPr>
              <a:t> </a:t>
            </a:r>
            <a:r>
              <a:rPr lang="en-US" dirty="0"/>
              <a:t>keys (or use the </a:t>
            </a:r>
            <a:r>
              <a:rPr lang="en-US" b="1" dirty="0">
                <a:solidFill>
                  <a:srgbClr val="00B050"/>
                </a:solidFill>
              </a:rPr>
              <a:t>Run</a:t>
            </a:r>
            <a:r>
              <a:rPr lang="en-US" dirty="0"/>
              <a:t> toolbar button). This works for both </a:t>
            </a:r>
            <a:r>
              <a:rPr lang="en-US" i="1" dirty="0"/>
              <a:t>.R</a:t>
            </a:r>
            <a:r>
              <a:rPr lang="en-US" dirty="0"/>
              <a:t> scripts and </a:t>
            </a:r>
            <a:r>
              <a:rPr lang="en-US" i="1" dirty="0"/>
              <a:t>.</a:t>
            </a:r>
            <a:r>
              <a:rPr lang="en-US" i="1" dirty="0" err="1"/>
              <a:t>Rmd</a:t>
            </a:r>
            <a:r>
              <a:rPr lang="en-US" i="1" dirty="0"/>
              <a:t>/.</a:t>
            </a:r>
            <a:r>
              <a:rPr lang="en-US" i="1" dirty="0" err="1"/>
              <a:t>qmd</a:t>
            </a:r>
            <a:r>
              <a:rPr lang="en-US" i="1" dirty="0"/>
              <a:t> </a:t>
            </a:r>
            <a:r>
              <a:rPr lang="en-US" dirty="0"/>
              <a:t>files.</a:t>
            </a:r>
          </a:p>
          <a:p>
            <a:pPr lvl="1"/>
            <a:endParaRPr lang="en-US" b="1" dirty="0"/>
          </a:p>
          <a:p>
            <a:pPr marL="285750" indent="-285750">
              <a:buFont typeface="Arial" panose="020B0604020202020204" pitchFamily="34" charset="0"/>
              <a:buChar char="•"/>
            </a:pPr>
            <a:r>
              <a:rPr lang="en-US" b="1" dirty="0"/>
              <a:t>Executing multiple lines</a:t>
            </a:r>
          </a:p>
          <a:p>
            <a:pPr lvl="1"/>
            <a:r>
              <a:rPr lang="en-US" dirty="0"/>
              <a:t>Select the lines to run, and press </a:t>
            </a:r>
            <a:r>
              <a:rPr lang="en-US" dirty="0" err="1"/>
              <a:t>Ctrl+Enter</a:t>
            </a:r>
            <a:endParaRPr lang="en-US" dirty="0"/>
          </a:p>
          <a:p>
            <a:pPr lvl="1"/>
            <a:r>
              <a:rPr lang="en-US" dirty="0"/>
              <a:t>Select one of the options in the Run Menu drop-down</a:t>
            </a:r>
          </a:p>
          <a:p>
            <a:pPr lvl="1"/>
            <a:endParaRPr lang="en-US" dirty="0"/>
          </a:p>
          <a:p>
            <a:pPr lvl="1"/>
            <a:r>
              <a:rPr lang="en-US" dirty="0"/>
              <a:t>Some shortcuts are present in the top-right for each chunk:</a:t>
            </a:r>
          </a:p>
          <a:p>
            <a:pPr lvl="1"/>
            <a:endParaRPr lang="en-US" dirty="0"/>
          </a:p>
          <a:p>
            <a:pPr lvl="1"/>
            <a:endParaRPr lang="en-US" dirty="0"/>
          </a:p>
        </p:txBody>
      </p:sp>
      <p:sp>
        <p:nvSpPr>
          <p:cNvPr id="12" name="Rectangle 11">
            <a:extLst>
              <a:ext uri="{FF2B5EF4-FFF2-40B4-BE49-F238E27FC236}">
                <a16:creationId xmlns:a16="http://schemas.microsoft.com/office/drawing/2014/main" id="{9EEFDE8C-0B45-FB87-09F0-9DD60756DEE6}"/>
              </a:ext>
            </a:extLst>
          </p:cNvPr>
          <p:cNvSpPr/>
          <p:nvPr/>
        </p:nvSpPr>
        <p:spPr>
          <a:xfrm>
            <a:off x="4677057" y="5001968"/>
            <a:ext cx="656413" cy="247180"/>
          </a:xfrm>
          <a:prstGeom prst="rect">
            <a:avLst/>
          </a:prstGeom>
          <a:noFill/>
          <a:ln w="38100">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16" descr="A screenshot of a computer&#10;&#10;AI-generated content may be incorrect.">
            <a:extLst>
              <a:ext uri="{FF2B5EF4-FFF2-40B4-BE49-F238E27FC236}">
                <a16:creationId xmlns:a16="http://schemas.microsoft.com/office/drawing/2014/main" id="{67496D7B-9BD9-0372-708A-6136C464187B}"/>
              </a:ext>
            </a:extLst>
          </p:cNvPr>
          <p:cNvPicPr>
            <a:picLocks noChangeAspect="1"/>
          </p:cNvPicPr>
          <p:nvPr/>
        </p:nvPicPr>
        <p:blipFill>
          <a:blip r:embed="rId4"/>
          <a:srcRect l="33450" t="28677" r="5469" b="60446"/>
          <a:stretch>
            <a:fillRect/>
          </a:stretch>
        </p:blipFill>
        <p:spPr>
          <a:xfrm>
            <a:off x="6036820" y="6016840"/>
            <a:ext cx="2600959" cy="247180"/>
          </a:xfrm>
          <a:prstGeom prst="rect">
            <a:avLst/>
          </a:prstGeom>
        </p:spPr>
      </p:pic>
      <p:pic>
        <p:nvPicPr>
          <p:cNvPr id="20" name="Picture 19" descr="A screenshot of a computer&#10;&#10;AI-generated content may be incorrect.">
            <a:extLst>
              <a:ext uri="{FF2B5EF4-FFF2-40B4-BE49-F238E27FC236}">
                <a16:creationId xmlns:a16="http://schemas.microsoft.com/office/drawing/2014/main" id="{C65A20D8-5FAE-1320-8647-8D7AC4B69270}"/>
              </a:ext>
            </a:extLst>
          </p:cNvPr>
          <p:cNvPicPr>
            <a:picLocks noChangeAspect="1"/>
          </p:cNvPicPr>
          <p:nvPr/>
        </p:nvPicPr>
        <p:blipFill>
          <a:blip r:embed="rId4"/>
          <a:srcRect l="33450" t="53042" r="6186" b="32642"/>
          <a:stretch>
            <a:fillRect/>
          </a:stretch>
        </p:blipFill>
        <p:spPr>
          <a:xfrm>
            <a:off x="6052059" y="6301914"/>
            <a:ext cx="2570480" cy="325306"/>
          </a:xfrm>
          <a:prstGeom prst="rect">
            <a:avLst/>
          </a:prstGeom>
        </p:spPr>
      </p:pic>
      <p:sp>
        <p:nvSpPr>
          <p:cNvPr id="22" name="Rectangle 21">
            <a:extLst>
              <a:ext uri="{FF2B5EF4-FFF2-40B4-BE49-F238E27FC236}">
                <a16:creationId xmlns:a16="http://schemas.microsoft.com/office/drawing/2014/main" id="{913DA6A7-DDAD-5232-D46D-AE94767F7B75}"/>
              </a:ext>
            </a:extLst>
          </p:cNvPr>
          <p:cNvSpPr/>
          <p:nvPr/>
        </p:nvSpPr>
        <p:spPr>
          <a:xfrm>
            <a:off x="6058232" y="5996994"/>
            <a:ext cx="2594786" cy="574063"/>
          </a:xfrm>
          <a:prstGeom prst="rect">
            <a:avLst/>
          </a:prstGeom>
          <a:noFill/>
          <a:ln w="38100">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14608A7C-0BF0-6AAF-EB91-8E2E5004F0E8}"/>
              </a:ext>
            </a:extLst>
          </p:cNvPr>
          <p:cNvSpPr/>
          <p:nvPr/>
        </p:nvSpPr>
        <p:spPr>
          <a:xfrm>
            <a:off x="2635008" y="1983925"/>
            <a:ext cx="339950" cy="286011"/>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41F37DF7-0DEB-70AF-83D3-744B098539A8}"/>
              </a:ext>
            </a:extLst>
          </p:cNvPr>
          <p:cNvGrpSpPr/>
          <p:nvPr/>
        </p:nvGrpSpPr>
        <p:grpSpPr>
          <a:xfrm>
            <a:off x="5494638" y="1375047"/>
            <a:ext cx="6512529" cy="923330"/>
            <a:chOff x="5425440" y="1225575"/>
            <a:chExt cx="6701999" cy="923330"/>
          </a:xfrm>
        </p:grpSpPr>
        <p:sp>
          <p:nvSpPr>
            <p:cNvPr id="23" name="TextBox 22">
              <a:extLst>
                <a:ext uri="{FF2B5EF4-FFF2-40B4-BE49-F238E27FC236}">
                  <a16:creationId xmlns:a16="http://schemas.microsoft.com/office/drawing/2014/main" id="{19075B88-9003-51D6-83F5-26AEF8CE904E}"/>
                </a:ext>
              </a:extLst>
            </p:cNvPr>
            <p:cNvSpPr txBox="1"/>
            <p:nvPr/>
          </p:nvSpPr>
          <p:spPr>
            <a:xfrm>
              <a:off x="5425440" y="1225575"/>
              <a:ext cx="6701999"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Inserting a code chunk</a:t>
              </a:r>
            </a:p>
            <a:p>
              <a:pPr marL="285750" indent="-285750">
                <a:buFont typeface="Arial" panose="020B0604020202020204" pitchFamily="34" charset="0"/>
                <a:buChar char="•"/>
              </a:pPr>
              <a:r>
                <a:rPr lang="en-US" dirty="0"/>
                <a:t>keyboard shortcut </a:t>
              </a:r>
              <a:r>
                <a:rPr lang="en-US" b="1" dirty="0">
                  <a:solidFill>
                    <a:srgbClr val="00B050"/>
                  </a:solidFill>
                </a:rPr>
                <a:t>Ctrl + Alt + I</a:t>
              </a:r>
              <a:r>
                <a:rPr lang="en-US" dirty="0">
                  <a:solidFill>
                    <a:srgbClr val="00B050"/>
                  </a:solidFill>
                </a:rPr>
                <a:t> </a:t>
              </a:r>
              <a:r>
                <a:rPr lang="en-US" dirty="0"/>
                <a:t>(OS X: </a:t>
              </a:r>
              <a:r>
                <a:rPr lang="en-US" b="1" dirty="0" err="1">
                  <a:solidFill>
                    <a:srgbClr val="00B050"/>
                  </a:solidFill>
                </a:rPr>
                <a:t>Cmd</a:t>
              </a:r>
              <a:r>
                <a:rPr lang="en-US" b="1" dirty="0">
                  <a:solidFill>
                    <a:srgbClr val="00B050"/>
                  </a:solidFill>
                </a:rPr>
                <a:t> + Option + I</a:t>
              </a:r>
              <a:r>
                <a:rPr lang="en-US" dirty="0"/>
                <a:t>)</a:t>
              </a:r>
            </a:p>
            <a:p>
              <a:pPr marL="285750" indent="-285750">
                <a:buFont typeface="Arial" panose="020B0604020202020204" pitchFamily="34" charset="0"/>
                <a:buChar char="•"/>
              </a:pPr>
              <a:r>
                <a:rPr lang="en-US" dirty="0"/>
                <a:t>       Add chunk menu button in the editor toolbar</a:t>
              </a:r>
            </a:p>
          </p:txBody>
        </p:sp>
        <p:pic>
          <p:nvPicPr>
            <p:cNvPr id="27" name="Picture 26" descr="A screenshot of a computer&#10;&#10;AI-generated content may be incorrect.">
              <a:extLst>
                <a:ext uri="{FF2B5EF4-FFF2-40B4-BE49-F238E27FC236}">
                  <a16:creationId xmlns:a16="http://schemas.microsoft.com/office/drawing/2014/main" id="{84285ACC-B8F1-E719-9BD0-EE2FE798B039}"/>
                </a:ext>
              </a:extLst>
            </p:cNvPr>
            <p:cNvPicPr>
              <a:picLocks noChangeAspect="1"/>
            </p:cNvPicPr>
            <p:nvPr/>
          </p:nvPicPr>
          <p:blipFill>
            <a:blip r:embed="rId4"/>
            <a:srcRect l="54295" r="39389" b="89645"/>
            <a:stretch>
              <a:fillRect/>
            </a:stretch>
          </p:blipFill>
          <p:spPr>
            <a:xfrm>
              <a:off x="5801426" y="1863943"/>
              <a:ext cx="268952" cy="235314"/>
            </a:xfrm>
            <a:prstGeom prst="rect">
              <a:avLst/>
            </a:prstGeom>
            <a:ln>
              <a:solidFill>
                <a:schemeClr val="tx1"/>
              </a:solidFill>
            </a:ln>
          </p:spPr>
        </p:pic>
      </p:grpSp>
      <p:cxnSp>
        <p:nvCxnSpPr>
          <p:cNvPr id="31" name="Straight Arrow Connector 30">
            <a:extLst>
              <a:ext uri="{FF2B5EF4-FFF2-40B4-BE49-F238E27FC236}">
                <a16:creationId xmlns:a16="http://schemas.microsoft.com/office/drawing/2014/main" id="{8DF126EE-35C1-8688-F0F8-D7D9530EA1F7}"/>
              </a:ext>
            </a:extLst>
          </p:cNvPr>
          <p:cNvCxnSpPr>
            <a:cxnSpLocks/>
          </p:cNvCxnSpPr>
          <p:nvPr/>
        </p:nvCxnSpPr>
        <p:spPr>
          <a:xfrm>
            <a:off x="5333470" y="5249148"/>
            <a:ext cx="703350" cy="747846"/>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cxnSp>
        <p:nvCxnSpPr>
          <p:cNvPr id="33" name="Straight Arrow Connector 32">
            <a:extLst>
              <a:ext uri="{FF2B5EF4-FFF2-40B4-BE49-F238E27FC236}">
                <a16:creationId xmlns:a16="http://schemas.microsoft.com/office/drawing/2014/main" id="{6E8BA2C0-13E9-2975-5508-2E48D2F7D24C}"/>
              </a:ext>
            </a:extLst>
          </p:cNvPr>
          <p:cNvCxnSpPr>
            <a:cxnSpLocks/>
          </p:cNvCxnSpPr>
          <p:nvPr/>
        </p:nvCxnSpPr>
        <p:spPr>
          <a:xfrm flipV="1">
            <a:off x="2804983" y="1408135"/>
            <a:ext cx="2689655" cy="553624"/>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272C8CE2-C4E2-7952-ACEC-F67CF23C5AFF}"/>
              </a:ext>
            </a:extLst>
          </p:cNvPr>
          <p:cNvCxnSpPr>
            <a:cxnSpLocks/>
          </p:cNvCxnSpPr>
          <p:nvPr/>
        </p:nvCxnSpPr>
        <p:spPr>
          <a:xfrm>
            <a:off x="4314042" y="2269936"/>
            <a:ext cx="1236775" cy="682968"/>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61016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B200-2729-3A95-7FEA-851A7E423494}"/>
              </a:ext>
            </a:extLst>
          </p:cNvPr>
          <p:cNvSpPr txBox="1">
            <a:spLocks/>
          </p:cNvSpPr>
          <p:nvPr/>
        </p:nvSpPr>
        <p:spPr>
          <a:xfrm>
            <a:off x="746228" y="1037967"/>
            <a:ext cx="3902774" cy="4709131"/>
          </a:xfrm>
          <a:prstGeom prst="rect">
            <a:avLst/>
          </a:prstGeom>
        </p:spPr>
        <p:txBody>
          <a:bodyPr vert="horz" lIns="91440" tIns="45720" rIns="91440" bIns="45720" rtlCol="0" anchor="ctr">
            <a:norm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pPr algn="l" defTabSz="457200">
              <a:spcAft>
                <a:spcPts val="600"/>
              </a:spcAft>
            </a:pPr>
            <a:endParaRPr lang="en-US" sz="2800" cap="all" dirty="0">
              <a:solidFill>
                <a:srgbClr val="7030A0"/>
              </a:solidFill>
            </a:endParaRPr>
          </a:p>
          <a:p>
            <a:pPr algn="l" defTabSz="457200">
              <a:spcAft>
                <a:spcPts val="600"/>
              </a:spcAft>
            </a:pPr>
            <a:r>
              <a:rPr lang="en-US" sz="2800" cap="all" dirty="0">
                <a:solidFill>
                  <a:srgbClr val="7030A0"/>
                </a:solidFill>
              </a:rPr>
              <a:t>Research Computing and Data Services</a:t>
            </a:r>
          </a:p>
        </p:txBody>
      </p:sp>
      <p:graphicFrame>
        <p:nvGraphicFramePr>
          <p:cNvPr id="56" name="Content Placeholder 2">
            <a:extLst>
              <a:ext uri="{FF2B5EF4-FFF2-40B4-BE49-F238E27FC236}">
                <a16:creationId xmlns:a16="http://schemas.microsoft.com/office/drawing/2014/main" id="{13928F46-B964-76D8-B8C3-033BD0A41BA4}"/>
              </a:ext>
            </a:extLst>
          </p:cNvPr>
          <p:cNvGraphicFramePr/>
          <p:nvPr>
            <p:extLst>
              <p:ext uri="{D42A27DB-BD31-4B8C-83A1-F6EECF244321}">
                <p14:modId xmlns:p14="http://schemas.microsoft.com/office/powerpoint/2010/main" val="2336110281"/>
              </p:ext>
            </p:extLst>
          </p:nvPr>
        </p:nvGraphicFramePr>
        <p:xfrm>
          <a:off x="5115828" y="1005840"/>
          <a:ext cx="6753084"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36E2BD8-9F65-0F86-3310-90E79C248692}"/>
              </a:ext>
            </a:extLst>
          </p:cNvPr>
          <p:cNvSpPr txBox="1"/>
          <p:nvPr/>
        </p:nvSpPr>
        <p:spPr>
          <a:xfrm>
            <a:off x="1213054" y="2796333"/>
            <a:ext cx="3902774" cy="461665"/>
          </a:xfrm>
          <a:prstGeom prst="rect">
            <a:avLst/>
          </a:prstGeom>
          <a:noFill/>
        </p:spPr>
        <p:txBody>
          <a:bodyPr wrap="square" rtlCol="0">
            <a:spAutoFit/>
          </a:bodyPr>
          <a:lstStyle/>
          <a:p>
            <a:r>
              <a:rPr lang="en-US" sz="2400" dirty="0"/>
              <a:t>Northwestern IT</a:t>
            </a:r>
          </a:p>
        </p:txBody>
      </p:sp>
    </p:spTree>
    <p:extLst>
      <p:ext uri="{BB962C8B-B14F-4D97-AF65-F5344CB8AC3E}">
        <p14:creationId xmlns:p14="http://schemas.microsoft.com/office/powerpoint/2010/main" val="3967377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77D5-D731-14D7-F8B2-34D62DAE4F47}"/>
              </a:ext>
            </a:extLst>
          </p:cNvPr>
          <p:cNvSpPr>
            <a:spLocks noGrp="1"/>
          </p:cNvSpPr>
          <p:nvPr>
            <p:ph type="title"/>
          </p:nvPr>
        </p:nvSpPr>
        <p:spPr>
          <a:xfrm>
            <a:off x="418640" y="107320"/>
            <a:ext cx="11407600" cy="1189554"/>
          </a:xfrm>
          <a:noFill/>
        </p:spPr>
        <p:txBody>
          <a:bodyPr/>
          <a:lstStyle/>
          <a:p>
            <a:r>
              <a:rPr lang="en-US" dirty="0">
                <a:solidFill>
                  <a:srgbClr val="0070C0"/>
                </a:solidFill>
              </a:rPr>
              <a:t>TRY IT ..</a:t>
            </a:r>
          </a:p>
        </p:txBody>
      </p:sp>
      <p:sp>
        <p:nvSpPr>
          <p:cNvPr id="3" name="TextBox 2">
            <a:extLst>
              <a:ext uri="{FF2B5EF4-FFF2-40B4-BE49-F238E27FC236}">
                <a16:creationId xmlns:a16="http://schemas.microsoft.com/office/drawing/2014/main" id="{2EDABA30-3259-D53F-A026-20F6EBA8D011}"/>
              </a:ext>
            </a:extLst>
          </p:cNvPr>
          <p:cNvSpPr txBox="1"/>
          <p:nvPr/>
        </p:nvSpPr>
        <p:spPr>
          <a:xfrm>
            <a:off x="3059081" y="1803400"/>
            <a:ext cx="7842739" cy="2308324"/>
          </a:xfrm>
          <a:prstGeom prst="rect">
            <a:avLst/>
          </a:prstGeom>
          <a:noFill/>
        </p:spPr>
        <p:txBody>
          <a:bodyPr wrap="square" rtlCol="0">
            <a:spAutoFit/>
          </a:bodyPr>
          <a:lstStyle/>
          <a:p>
            <a:pPr marL="285750" indent="-285750">
              <a:buFont typeface="Arial" panose="020B0604020202020204" pitchFamily="34" charset="0"/>
              <a:buChar char="•"/>
            </a:pPr>
            <a:r>
              <a:rPr lang="en-US" sz="2400" b="1" dirty="0"/>
              <a:t>Open the file </a:t>
            </a:r>
            <a:r>
              <a:rPr lang="en-US" sz="2000" b="1" dirty="0" err="1">
                <a:solidFill>
                  <a:srgbClr val="7030A0"/>
                </a:solidFill>
                <a:latin typeface="Monaco" pitchFamily="2" charset="77"/>
              </a:rPr>
              <a:t>welcome.R</a:t>
            </a:r>
            <a:r>
              <a:rPr lang="en-US" sz="2000" b="1" dirty="0">
                <a:solidFill>
                  <a:srgbClr val="7030A0"/>
                </a:solidFill>
                <a:latin typeface="Monaco" pitchFamily="2" charset="77"/>
              </a:rPr>
              <a:t> </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Can you spot code lines and comment lines?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Open any </a:t>
            </a:r>
            <a:r>
              <a:rPr lang="en-US" sz="2000" b="1" dirty="0">
                <a:solidFill>
                  <a:srgbClr val="7030A0"/>
                </a:solidFill>
                <a:latin typeface="Monaco" pitchFamily="2" charset="77"/>
              </a:rPr>
              <a:t>.</a:t>
            </a:r>
            <a:r>
              <a:rPr lang="en-US" sz="2000" b="1" dirty="0" err="1">
                <a:solidFill>
                  <a:srgbClr val="7030A0"/>
                </a:solidFill>
                <a:latin typeface="Monaco" pitchFamily="2" charset="77"/>
              </a:rPr>
              <a:t>qmd</a:t>
            </a:r>
            <a:r>
              <a:rPr lang="en-US" sz="2000" b="1" dirty="0">
                <a:solidFill>
                  <a:srgbClr val="7030A0"/>
                </a:solidFill>
                <a:latin typeface="Monaco" pitchFamily="2" charset="77"/>
              </a:rPr>
              <a:t> </a:t>
            </a:r>
            <a:r>
              <a:rPr lang="en-US" sz="2400" b="1" dirty="0"/>
              <a:t>file –</a:t>
            </a:r>
          </a:p>
          <a:p>
            <a:pPr marL="285750" indent="-285750">
              <a:buFont typeface="Arial" panose="020B0604020202020204" pitchFamily="34" charset="0"/>
              <a:buChar char="•"/>
            </a:pPr>
            <a:r>
              <a:rPr lang="en-US" sz="2400" b="1" dirty="0"/>
              <a:t>Insert a code chunk in this file</a:t>
            </a:r>
          </a:p>
        </p:txBody>
      </p:sp>
      <p:grpSp>
        <p:nvGrpSpPr>
          <p:cNvPr id="9" name="Group 8">
            <a:extLst>
              <a:ext uri="{FF2B5EF4-FFF2-40B4-BE49-F238E27FC236}">
                <a16:creationId xmlns:a16="http://schemas.microsoft.com/office/drawing/2014/main" id="{DB032278-5215-92F8-A3C8-8396DB7EE701}"/>
              </a:ext>
            </a:extLst>
          </p:cNvPr>
          <p:cNvGrpSpPr/>
          <p:nvPr/>
        </p:nvGrpSpPr>
        <p:grpSpPr>
          <a:xfrm>
            <a:off x="857711" y="1570436"/>
            <a:ext cx="1432100" cy="1656728"/>
            <a:chOff x="10201100" y="694780"/>
            <a:chExt cx="1823720" cy="2109775"/>
          </a:xfrm>
        </p:grpSpPr>
        <p:pic>
          <p:nvPicPr>
            <p:cNvPr id="19460" name="Picture 4" descr="improvement Vector Icons free download in SVG, PNG Format">
              <a:extLst>
                <a:ext uri="{FF2B5EF4-FFF2-40B4-BE49-F238E27FC236}">
                  <a16:creationId xmlns:a16="http://schemas.microsoft.com/office/drawing/2014/main" id="{987273F1-9467-8833-89A6-7EB43AC18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C8784C-B71D-CCB3-4A96-C1253C236E3A}"/>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Tree>
    <p:extLst>
      <p:ext uri="{BB962C8B-B14F-4D97-AF65-F5344CB8AC3E}">
        <p14:creationId xmlns:p14="http://schemas.microsoft.com/office/powerpoint/2010/main" val="1858542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205E5-416C-AFDC-81A6-4D907449D0B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C0945EE-EDA4-D3F8-01C8-20268B2BB43D}"/>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R Packages</a:t>
            </a:r>
          </a:p>
        </p:txBody>
      </p:sp>
    </p:spTree>
    <p:extLst>
      <p:ext uri="{BB962C8B-B14F-4D97-AF65-F5344CB8AC3E}">
        <p14:creationId xmlns:p14="http://schemas.microsoft.com/office/powerpoint/2010/main" val="2551993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6CDC63-DD39-77B6-30F3-5165B9A52106}"/>
              </a:ext>
            </a:extLst>
          </p:cNvPr>
          <p:cNvSpPr txBox="1">
            <a:spLocks/>
          </p:cNvSpPr>
          <p:nvPr/>
        </p:nvSpPr>
        <p:spPr>
          <a:xfrm>
            <a:off x="457200" y="745764"/>
            <a:ext cx="11029616" cy="1189554"/>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packages</a:t>
            </a:r>
          </a:p>
        </p:txBody>
      </p:sp>
      <p:sp>
        <p:nvSpPr>
          <p:cNvPr id="5" name="TextBox 4">
            <a:extLst>
              <a:ext uri="{FF2B5EF4-FFF2-40B4-BE49-F238E27FC236}">
                <a16:creationId xmlns:a16="http://schemas.microsoft.com/office/drawing/2014/main" id="{F9D96A65-026A-B038-1DCB-1C5470647506}"/>
              </a:ext>
            </a:extLst>
          </p:cNvPr>
          <p:cNvSpPr txBox="1"/>
          <p:nvPr/>
        </p:nvSpPr>
        <p:spPr>
          <a:xfrm>
            <a:off x="585136" y="1344040"/>
            <a:ext cx="10296224" cy="2308324"/>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R packages are extensions to the R programming language</a:t>
            </a:r>
          </a:p>
          <a:p>
            <a:r>
              <a:rPr lang="en-US" dirty="0"/>
              <a:t>Contain code, data, and documentation in a standardized format that can installed by other R users</a:t>
            </a:r>
          </a:p>
          <a:p>
            <a:endParaRPr lang="en-US" dirty="0"/>
          </a:p>
          <a:p>
            <a:r>
              <a:rPr lang="en-US" dirty="0"/>
              <a:t>Examples of useful packages:</a:t>
            </a:r>
          </a:p>
          <a:p>
            <a:r>
              <a:rPr lang="en-US" dirty="0"/>
              <a:t>	</a:t>
            </a:r>
            <a:r>
              <a:rPr lang="en-US" b="1" dirty="0">
                <a:latin typeface="Monaco" pitchFamily="2" charset="77"/>
              </a:rPr>
              <a:t>haven</a:t>
            </a:r>
            <a:r>
              <a:rPr lang="en-US" dirty="0"/>
              <a:t> (Enables R to read and write data from SAS, SPSS, and Stata)</a:t>
            </a:r>
          </a:p>
          <a:p>
            <a:r>
              <a:rPr lang="en-US" b="1" dirty="0">
                <a:latin typeface="Monaco" pitchFamily="2" charset="77"/>
              </a:rPr>
              <a:t>	ggplot2</a:t>
            </a:r>
            <a:r>
              <a:rPr lang="en-US" dirty="0"/>
              <a:t> (R's famous package for making beautiful graphics)</a:t>
            </a:r>
          </a:p>
          <a:p>
            <a:r>
              <a:rPr lang="en-US" b="1" dirty="0">
                <a:latin typeface="Monaco" pitchFamily="2" charset="77"/>
              </a:rPr>
              <a:t>	survival </a:t>
            </a:r>
            <a:r>
              <a:rPr lang="en-US" dirty="0"/>
              <a:t>(Tools for survival analysis)</a:t>
            </a:r>
            <a:endParaRPr lang="en-US" b="1" dirty="0">
              <a:latin typeface="Monaco" pitchFamily="2" charset="77"/>
            </a:endParaRPr>
          </a:p>
        </p:txBody>
      </p:sp>
      <p:sp>
        <p:nvSpPr>
          <p:cNvPr id="6" name="TextBox 5">
            <a:extLst>
              <a:ext uri="{FF2B5EF4-FFF2-40B4-BE49-F238E27FC236}">
                <a16:creationId xmlns:a16="http://schemas.microsoft.com/office/drawing/2014/main" id="{33AE2B48-09D1-5D7F-931E-2E63F130AC29}"/>
              </a:ext>
            </a:extLst>
          </p:cNvPr>
          <p:cNvSpPr txBox="1"/>
          <p:nvPr/>
        </p:nvSpPr>
        <p:spPr>
          <a:xfrm>
            <a:off x="585136" y="3893654"/>
            <a:ext cx="10296224"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Why:</a:t>
            </a:r>
          </a:p>
          <a:p>
            <a:r>
              <a:rPr lang="en-US" dirty="0"/>
              <a:t>Enable </a:t>
            </a:r>
            <a:r>
              <a:rPr lang="en-US" b="1" dirty="0"/>
              <a:t>re-use</a:t>
            </a:r>
            <a:r>
              <a:rPr lang="en-US" dirty="0"/>
              <a:t> of code within the R ecosystem in a </a:t>
            </a:r>
            <a:r>
              <a:rPr lang="en-US" b="1" dirty="0"/>
              <a:t>reproducible</a:t>
            </a:r>
            <a:r>
              <a:rPr lang="en-US" dirty="0"/>
              <a:t> manner</a:t>
            </a:r>
          </a:p>
        </p:txBody>
      </p:sp>
      <p:sp>
        <p:nvSpPr>
          <p:cNvPr id="7" name="TextBox 6">
            <a:extLst>
              <a:ext uri="{FF2B5EF4-FFF2-40B4-BE49-F238E27FC236}">
                <a16:creationId xmlns:a16="http://schemas.microsoft.com/office/drawing/2014/main" id="{420944A4-0BFB-F807-EBF8-4AE8787CF4A4}"/>
              </a:ext>
            </a:extLst>
          </p:cNvPr>
          <p:cNvSpPr txBox="1"/>
          <p:nvPr/>
        </p:nvSpPr>
        <p:spPr>
          <a:xfrm>
            <a:off x="585136" y="4781275"/>
            <a:ext cx="10296224"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Using a package:</a:t>
            </a:r>
          </a:p>
          <a:p>
            <a:r>
              <a:rPr lang="en-US" dirty="0"/>
              <a:t>Packages need to be </a:t>
            </a:r>
            <a:r>
              <a:rPr lang="en-US" b="1" dirty="0">
                <a:solidFill>
                  <a:srgbClr val="0070C0"/>
                </a:solidFill>
              </a:rPr>
              <a:t>installed</a:t>
            </a:r>
            <a:r>
              <a:rPr lang="en-US" b="1" dirty="0"/>
              <a:t> </a:t>
            </a:r>
            <a:r>
              <a:rPr lang="en-US" dirty="0"/>
              <a:t>on your computer and then </a:t>
            </a:r>
            <a:r>
              <a:rPr lang="en-US" b="1" dirty="0">
                <a:solidFill>
                  <a:srgbClr val="0070C0"/>
                </a:solidFill>
              </a:rPr>
              <a:t>loaded</a:t>
            </a:r>
            <a:r>
              <a:rPr lang="en-US" b="1" dirty="0"/>
              <a:t> </a:t>
            </a:r>
            <a:r>
              <a:rPr lang="en-US" dirty="0"/>
              <a:t> into your R session before you can use them. Packages are stored in a directory on your computer called a </a:t>
            </a:r>
            <a:r>
              <a:rPr lang="en-US" b="1" dirty="0">
                <a:solidFill>
                  <a:srgbClr val="0070C0"/>
                </a:solidFill>
              </a:rPr>
              <a:t>library</a:t>
            </a:r>
            <a:r>
              <a:rPr lang="en-US" dirty="0"/>
              <a:t>.</a:t>
            </a:r>
            <a:endParaRPr lang="en-US" b="1" dirty="0"/>
          </a:p>
        </p:txBody>
      </p:sp>
      <p:sp>
        <p:nvSpPr>
          <p:cNvPr id="8" name="TextBox 7">
            <a:extLst>
              <a:ext uri="{FF2B5EF4-FFF2-40B4-BE49-F238E27FC236}">
                <a16:creationId xmlns:a16="http://schemas.microsoft.com/office/drawing/2014/main" id="{C430E607-6BD0-299D-3302-F5028CA8E04F}"/>
              </a:ext>
            </a:extLst>
          </p:cNvPr>
          <p:cNvSpPr txBox="1"/>
          <p:nvPr/>
        </p:nvSpPr>
        <p:spPr>
          <a:xfrm>
            <a:off x="585136" y="5787115"/>
            <a:ext cx="10296224"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Finding a package:</a:t>
            </a:r>
          </a:p>
          <a:p>
            <a:r>
              <a:rPr lang="en-US" dirty="0"/>
              <a:t>You can search for packages on </a:t>
            </a:r>
            <a:r>
              <a:rPr lang="en-US" dirty="0">
                <a:solidFill>
                  <a:srgbClr val="0070C0"/>
                </a:solidFill>
                <a:hlinkClick r:id="rId2">
                  <a:extLst>
                    <a:ext uri="{A12FA001-AC4F-418D-AE19-62706E023703}">
                      <ahyp:hlinkClr xmlns:ahyp="http://schemas.microsoft.com/office/drawing/2018/hyperlinkcolor" val="tx"/>
                    </a:ext>
                  </a:extLst>
                </a:hlinkClick>
              </a:rPr>
              <a:t>CRAN</a:t>
            </a:r>
            <a:r>
              <a:rPr lang="en-US" dirty="0"/>
              <a:t> or by using “task views”, which organize packages by specific areas of application. (CRAN - </a:t>
            </a:r>
            <a:r>
              <a:rPr lang="en-US" dirty="0">
                <a:solidFill>
                  <a:srgbClr val="0070C0"/>
                </a:solidFill>
              </a:rPr>
              <a:t>https://</a:t>
            </a:r>
            <a:r>
              <a:rPr lang="en-US" dirty="0" err="1">
                <a:solidFill>
                  <a:srgbClr val="0070C0"/>
                </a:solidFill>
              </a:rPr>
              <a:t>cran.r-project.org</a:t>
            </a:r>
            <a:r>
              <a:rPr lang="en-US" dirty="0">
                <a:solidFill>
                  <a:srgbClr val="0070C0"/>
                </a:solidFill>
              </a:rPr>
              <a:t>/web/packages/)</a:t>
            </a:r>
          </a:p>
        </p:txBody>
      </p:sp>
    </p:spTree>
    <p:extLst>
      <p:ext uri="{BB962C8B-B14F-4D97-AF65-F5344CB8AC3E}">
        <p14:creationId xmlns:p14="http://schemas.microsoft.com/office/powerpoint/2010/main" val="335402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A614-0B00-27BE-E27E-B00D724D4C5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9617C09-855C-462C-A2BA-1FD67786D38C}"/>
              </a:ext>
            </a:extLst>
          </p:cNvPr>
          <p:cNvSpPr txBox="1">
            <a:spLocks/>
          </p:cNvSpPr>
          <p:nvPr/>
        </p:nvSpPr>
        <p:spPr>
          <a:xfrm>
            <a:off x="457200" y="745764"/>
            <a:ext cx="11029616" cy="48359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using R packages</a:t>
            </a:r>
          </a:p>
        </p:txBody>
      </p:sp>
      <p:sp>
        <p:nvSpPr>
          <p:cNvPr id="6" name="TextBox 5">
            <a:extLst>
              <a:ext uri="{FF2B5EF4-FFF2-40B4-BE49-F238E27FC236}">
                <a16:creationId xmlns:a16="http://schemas.microsoft.com/office/drawing/2014/main" id="{9B30F1F8-67DC-93CF-092F-97CEEDBFE103}"/>
              </a:ext>
            </a:extLst>
          </p:cNvPr>
          <p:cNvSpPr txBox="1"/>
          <p:nvPr/>
        </p:nvSpPr>
        <p:spPr>
          <a:xfrm>
            <a:off x="534336" y="1831720"/>
            <a:ext cx="5561664" cy="1231106"/>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Installing a package</a:t>
            </a:r>
            <a:endParaRPr lang="en-US" sz="1400" b="1" dirty="0">
              <a:latin typeface="Monaco" pitchFamily="2" charset="77"/>
            </a:endParaRPr>
          </a:p>
          <a:p>
            <a:r>
              <a:rPr lang="en-US" sz="1400" dirty="0">
                <a:solidFill>
                  <a:srgbClr val="00B050"/>
                </a:solidFill>
                <a:latin typeface="Monaco" pitchFamily="2" charset="77"/>
              </a:rPr>
              <a:t># run this command to install a desired package</a:t>
            </a:r>
          </a:p>
          <a:p>
            <a:r>
              <a:rPr lang="en-US" sz="1400" dirty="0" err="1">
                <a:latin typeface="Monaco" pitchFamily="2" charset="77"/>
              </a:rPr>
              <a:t>install.packages</a:t>
            </a:r>
            <a:r>
              <a:rPr lang="en-US" sz="1400" dirty="0">
                <a:latin typeface="Monaco" pitchFamily="2" charset="77"/>
              </a:rPr>
              <a:t>(“</a:t>
            </a:r>
            <a:r>
              <a:rPr lang="en-US" sz="1400" dirty="0">
                <a:solidFill>
                  <a:srgbClr val="7030A0"/>
                </a:solidFill>
                <a:latin typeface="Monaco" pitchFamily="2" charset="77"/>
              </a:rPr>
              <a:t>package-name</a:t>
            </a:r>
            <a:r>
              <a:rPr lang="en-US" sz="1400" dirty="0">
                <a:latin typeface="Monaco" pitchFamily="2" charset="77"/>
              </a:rPr>
              <a:t>”)</a:t>
            </a:r>
          </a:p>
          <a:p>
            <a:endParaRPr lang="en-US" sz="1400" dirty="0">
              <a:solidFill>
                <a:srgbClr val="00B050"/>
              </a:solidFill>
              <a:latin typeface="Monaco" pitchFamily="2" charset="77"/>
            </a:endParaRPr>
          </a:p>
          <a:p>
            <a:endParaRPr lang="en-US" sz="1400" dirty="0">
              <a:solidFill>
                <a:srgbClr val="00B050"/>
              </a:solidFill>
              <a:latin typeface="Monaco" pitchFamily="2" charset="77"/>
            </a:endParaRPr>
          </a:p>
        </p:txBody>
      </p:sp>
      <p:sp>
        <p:nvSpPr>
          <p:cNvPr id="9" name="TextBox 8">
            <a:extLst>
              <a:ext uri="{FF2B5EF4-FFF2-40B4-BE49-F238E27FC236}">
                <a16:creationId xmlns:a16="http://schemas.microsoft.com/office/drawing/2014/main" id="{E7492B1E-C44B-D014-BF95-18FBADE65BAF}"/>
              </a:ext>
            </a:extLst>
          </p:cNvPr>
          <p:cNvSpPr txBox="1"/>
          <p:nvPr/>
        </p:nvSpPr>
        <p:spPr>
          <a:xfrm>
            <a:off x="534336" y="3086206"/>
            <a:ext cx="5561664" cy="1200329"/>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What R does when you install</a:t>
            </a:r>
            <a:endParaRPr lang="en-US" sz="1400" b="1" dirty="0">
              <a:latin typeface="Monaco" pitchFamily="2" charset="77"/>
            </a:endParaRPr>
          </a:p>
          <a:p>
            <a:r>
              <a:rPr lang="en-US" sz="1400" dirty="0">
                <a:solidFill>
                  <a:srgbClr val="7030A0"/>
                </a:solidFill>
                <a:latin typeface="Monaco" pitchFamily="2" charset="77"/>
              </a:rPr>
              <a:t>package-name</a:t>
            </a:r>
            <a:r>
              <a:rPr lang="en-US" dirty="0"/>
              <a:t> will be found on a repository (</a:t>
            </a:r>
            <a:r>
              <a:rPr lang="en-US" dirty="0" err="1"/>
              <a:t>eg.</a:t>
            </a:r>
            <a:r>
              <a:rPr lang="en-US" dirty="0"/>
              <a:t> CRAN), downloaded to your local machine, and stored in the library folder </a:t>
            </a:r>
            <a:endParaRPr lang="en-US" dirty="0">
              <a:solidFill>
                <a:srgbClr val="00B050"/>
              </a:solidFill>
              <a:latin typeface="Monaco" pitchFamily="2" charset="77"/>
            </a:endParaRPr>
          </a:p>
        </p:txBody>
      </p:sp>
      <p:sp>
        <p:nvSpPr>
          <p:cNvPr id="10" name="TextBox 9">
            <a:extLst>
              <a:ext uri="{FF2B5EF4-FFF2-40B4-BE49-F238E27FC236}">
                <a16:creationId xmlns:a16="http://schemas.microsoft.com/office/drawing/2014/main" id="{8D64E016-35D0-A79B-E75A-D09A7922FEF2}"/>
              </a:ext>
            </a:extLst>
          </p:cNvPr>
          <p:cNvSpPr txBox="1"/>
          <p:nvPr/>
        </p:nvSpPr>
        <p:spPr>
          <a:xfrm>
            <a:off x="6244256" y="1831720"/>
            <a:ext cx="5638800" cy="1231106"/>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Loading a package</a:t>
            </a:r>
            <a:endParaRPr lang="en-US" sz="1400" b="1" dirty="0">
              <a:latin typeface="Monaco" pitchFamily="2" charset="77"/>
            </a:endParaRPr>
          </a:p>
          <a:p>
            <a:r>
              <a:rPr lang="en-US" sz="1400" dirty="0">
                <a:solidFill>
                  <a:srgbClr val="00B050"/>
                </a:solidFill>
                <a:latin typeface="Monaco" pitchFamily="2" charset="77"/>
              </a:rPr>
              <a:t># run this command to use the package</a:t>
            </a:r>
          </a:p>
          <a:p>
            <a:r>
              <a:rPr lang="en-US" sz="1400" dirty="0">
                <a:latin typeface="Monaco" pitchFamily="2" charset="77"/>
              </a:rPr>
              <a:t>library(</a:t>
            </a:r>
            <a:r>
              <a:rPr lang="en-US" sz="1400" dirty="0">
                <a:solidFill>
                  <a:srgbClr val="7030A0"/>
                </a:solidFill>
                <a:latin typeface="Monaco" pitchFamily="2" charset="77"/>
              </a:rPr>
              <a:t>package-name</a:t>
            </a:r>
            <a:r>
              <a:rPr lang="en-US" sz="1400" dirty="0">
                <a:latin typeface="Monaco" pitchFamily="2" charset="77"/>
              </a:rPr>
              <a:t>)</a:t>
            </a:r>
          </a:p>
          <a:p>
            <a:r>
              <a:rPr lang="en-US" sz="1400" dirty="0">
                <a:solidFill>
                  <a:srgbClr val="00B050"/>
                </a:solidFill>
                <a:latin typeface="Monaco" pitchFamily="2" charset="77"/>
              </a:rPr>
              <a:t># notice - no quotes for package-name</a:t>
            </a:r>
          </a:p>
          <a:p>
            <a:endParaRPr lang="en-US" sz="1400" dirty="0">
              <a:solidFill>
                <a:srgbClr val="00B050"/>
              </a:solidFill>
              <a:latin typeface="Monaco" pitchFamily="2" charset="77"/>
            </a:endParaRPr>
          </a:p>
        </p:txBody>
      </p:sp>
      <p:sp>
        <p:nvSpPr>
          <p:cNvPr id="11" name="TextBox 10">
            <a:extLst>
              <a:ext uri="{FF2B5EF4-FFF2-40B4-BE49-F238E27FC236}">
                <a16:creationId xmlns:a16="http://schemas.microsoft.com/office/drawing/2014/main" id="{1E1FEF8B-8FC9-6C3A-850E-20EDC9258FA5}"/>
              </a:ext>
            </a:extLst>
          </p:cNvPr>
          <p:cNvSpPr txBox="1"/>
          <p:nvPr/>
        </p:nvSpPr>
        <p:spPr>
          <a:xfrm>
            <a:off x="6244256" y="3086206"/>
            <a:ext cx="5638800" cy="1200329"/>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What R does when you load</a:t>
            </a:r>
            <a:endParaRPr lang="en-US" sz="1400" b="1" dirty="0">
              <a:latin typeface="Monaco" pitchFamily="2" charset="77"/>
            </a:endParaRPr>
          </a:p>
          <a:p>
            <a:r>
              <a:rPr lang="en-US" sz="1400" dirty="0">
                <a:solidFill>
                  <a:srgbClr val="7030A0"/>
                </a:solidFill>
                <a:latin typeface="Monaco" pitchFamily="2" charset="77"/>
              </a:rPr>
              <a:t>package-name</a:t>
            </a:r>
            <a:r>
              <a:rPr lang="en-US" dirty="0"/>
              <a:t> will be found in the library folder of your computer, and loaded into RAM (memory) for easy access in your current R session</a:t>
            </a:r>
            <a:endParaRPr lang="en-US" dirty="0">
              <a:solidFill>
                <a:srgbClr val="00B050"/>
              </a:solidFill>
              <a:latin typeface="Monaco" pitchFamily="2" charset="77"/>
            </a:endParaRPr>
          </a:p>
        </p:txBody>
      </p:sp>
      <p:sp>
        <p:nvSpPr>
          <p:cNvPr id="14" name="TextBox 13">
            <a:extLst>
              <a:ext uri="{FF2B5EF4-FFF2-40B4-BE49-F238E27FC236}">
                <a16:creationId xmlns:a16="http://schemas.microsoft.com/office/drawing/2014/main" id="{997499FB-3783-7658-9282-8E638C5600D9}"/>
              </a:ext>
            </a:extLst>
          </p:cNvPr>
          <p:cNvSpPr txBox="1"/>
          <p:nvPr/>
        </p:nvSpPr>
        <p:spPr>
          <a:xfrm>
            <a:off x="534336" y="4478126"/>
            <a:ext cx="5561664" cy="1415772"/>
          </a:xfrm>
          <a:prstGeom prst="rect">
            <a:avLst/>
          </a:prstGeom>
          <a:solidFill>
            <a:schemeClr val="bg1">
              <a:lumMod val="85000"/>
              <a:alpha val="13445"/>
            </a:schemeClr>
          </a:solidFill>
          <a:ln>
            <a:noFill/>
          </a:ln>
        </p:spPr>
        <p:txBody>
          <a:bodyPr wrap="square" rtlCol="0">
            <a:spAutoFit/>
          </a:bodyPr>
          <a:lstStyle/>
          <a:p>
            <a:r>
              <a:rPr lang="en-US" sz="1400" b="1" dirty="0">
                <a:solidFill>
                  <a:srgbClr val="C00000"/>
                </a:solidFill>
                <a:latin typeface="Monaco" pitchFamily="2" charset="77"/>
              </a:rPr>
              <a:t>You only install once!</a:t>
            </a:r>
            <a:endParaRPr lang="en-US" sz="1400" b="1" dirty="0">
              <a:latin typeface="Monaco" pitchFamily="2" charset="77"/>
            </a:endParaRPr>
          </a:p>
          <a:p>
            <a:r>
              <a:rPr lang="en-US" dirty="0"/>
              <a:t>Once </a:t>
            </a:r>
            <a:r>
              <a:rPr lang="en-US" sz="1400" dirty="0">
                <a:solidFill>
                  <a:srgbClr val="7030A0"/>
                </a:solidFill>
                <a:latin typeface="Monaco" pitchFamily="2" charset="77"/>
              </a:rPr>
              <a:t>package-name</a:t>
            </a:r>
            <a:r>
              <a:rPr lang="en-US" dirty="0"/>
              <a:t> is installed on your machine it lives on your hard drive and doesn’t need to be installed again (except for package updates, where the updated version is downloaded fresh from the repo).</a:t>
            </a:r>
            <a:endParaRPr lang="en-US" dirty="0">
              <a:solidFill>
                <a:srgbClr val="00B050"/>
              </a:solidFill>
              <a:latin typeface="Monaco" pitchFamily="2" charset="77"/>
            </a:endParaRPr>
          </a:p>
        </p:txBody>
      </p:sp>
      <p:sp>
        <p:nvSpPr>
          <p:cNvPr id="15" name="TextBox 14">
            <a:extLst>
              <a:ext uri="{FF2B5EF4-FFF2-40B4-BE49-F238E27FC236}">
                <a16:creationId xmlns:a16="http://schemas.microsoft.com/office/drawing/2014/main" id="{83CDA69A-E706-ACA9-3720-F9F65DEC9ACD}"/>
              </a:ext>
            </a:extLst>
          </p:cNvPr>
          <p:cNvSpPr txBox="1"/>
          <p:nvPr/>
        </p:nvSpPr>
        <p:spPr>
          <a:xfrm>
            <a:off x="6244256" y="4478126"/>
            <a:ext cx="5561664" cy="1415772"/>
          </a:xfrm>
          <a:prstGeom prst="rect">
            <a:avLst/>
          </a:prstGeom>
          <a:solidFill>
            <a:schemeClr val="accent3">
              <a:lumMod val="20000"/>
              <a:lumOff val="80000"/>
              <a:alpha val="13445"/>
            </a:schemeClr>
          </a:solidFill>
          <a:ln>
            <a:noFill/>
          </a:ln>
        </p:spPr>
        <p:txBody>
          <a:bodyPr wrap="square" rtlCol="0">
            <a:spAutoFit/>
          </a:bodyPr>
          <a:lstStyle/>
          <a:p>
            <a:r>
              <a:rPr lang="en-US" sz="1400" b="1" dirty="0">
                <a:solidFill>
                  <a:srgbClr val="C00000"/>
                </a:solidFill>
                <a:latin typeface="Monaco" pitchFamily="2" charset="77"/>
              </a:rPr>
              <a:t>You load every *RAM* time!</a:t>
            </a:r>
            <a:endParaRPr lang="en-US" sz="1400" b="1" dirty="0">
              <a:latin typeface="Monaco" pitchFamily="2" charset="77"/>
            </a:endParaRPr>
          </a:p>
          <a:p>
            <a:r>
              <a:rPr lang="en-US" dirty="0"/>
              <a:t>Every fresh R session will require loading </a:t>
            </a:r>
            <a:r>
              <a:rPr lang="en-US" sz="1400" dirty="0">
                <a:solidFill>
                  <a:srgbClr val="7030A0"/>
                </a:solidFill>
                <a:latin typeface="Monaco" pitchFamily="2" charset="77"/>
              </a:rPr>
              <a:t>package-name</a:t>
            </a:r>
            <a:r>
              <a:rPr lang="en-US" dirty="0"/>
              <a:t> into RAM for use during that session. When you close out R, the RAM for that session is refreshed and all loaded packages are lost.</a:t>
            </a:r>
            <a:endParaRPr lang="en-US" dirty="0">
              <a:solidFill>
                <a:srgbClr val="00B050"/>
              </a:solidFill>
              <a:latin typeface="Monaco" pitchFamily="2" charset="77"/>
            </a:endParaRPr>
          </a:p>
        </p:txBody>
      </p:sp>
    </p:spTree>
    <p:extLst>
      <p:ext uri="{BB962C8B-B14F-4D97-AF65-F5344CB8AC3E}">
        <p14:creationId xmlns:p14="http://schemas.microsoft.com/office/powerpoint/2010/main" val="28113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8510E-A730-F7F9-2E70-0B896AA3E164}"/>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12C9917F-C2F3-D8A7-EC90-DC9FCD99E5D8}"/>
              </a:ext>
            </a:extLst>
          </p:cNvPr>
          <p:cNvGrpSpPr/>
          <p:nvPr/>
        </p:nvGrpSpPr>
        <p:grpSpPr>
          <a:xfrm>
            <a:off x="857711" y="1570436"/>
            <a:ext cx="1432100" cy="1656728"/>
            <a:chOff x="10201100" y="694780"/>
            <a:chExt cx="1823720" cy="2109775"/>
          </a:xfrm>
        </p:grpSpPr>
        <p:pic>
          <p:nvPicPr>
            <p:cNvPr id="4" name="Picture 4" descr="improvement Vector Icons free download in SVG, PNG Format">
              <a:extLst>
                <a:ext uri="{FF2B5EF4-FFF2-40B4-BE49-F238E27FC236}">
                  <a16:creationId xmlns:a16="http://schemas.microsoft.com/office/drawing/2014/main" id="{DC4E122E-40FA-3A7B-C343-223EA3979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99142B-A4B2-25A7-A07D-FB435E00357C}"/>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
        <p:nvSpPr>
          <p:cNvPr id="8" name="Title 1">
            <a:extLst>
              <a:ext uri="{FF2B5EF4-FFF2-40B4-BE49-F238E27FC236}">
                <a16:creationId xmlns:a16="http://schemas.microsoft.com/office/drawing/2014/main" id="{2981A78E-7592-B1ED-E9D7-2DFE782D42A7}"/>
              </a:ext>
            </a:extLst>
          </p:cNvPr>
          <p:cNvSpPr txBox="1">
            <a:spLocks/>
          </p:cNvSpPr>
          <p:nvPr/>
        </p:nvSpPr>
        <p:spPr>
          <a:xfrm>
            <a:off x="418640" y="107320"/>
            <a:ext cx="11407600" cy="1189554"/>
          </a:xfrm>
          <a:prstGeom prst="rect">
            <a:avLst/>
          </a:prstGeom>
          <a:no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0070C0"/>
                </a:solidFill>
              </a:rPr>
              <a:t>TRY IT ..</a:t>
            </a:r>
            <a:endParaRPr lang="en-US" dirty="0">
              <a:solidFill>
                <a:srgbClr val="0070C0"/>
              </a:solidFill>
            </a:endParaRPr>
          </a:p>
        </p:txBody>
      </p:sp>
      <p:sp>
        <p:nvSpPr>
          <p:cNvPr id="9" name="TextBox 8">
            <a:extLst>
              <a:ext uri="{FF2B5EF4-FFF2-40B4-BE49-F238E27FC236}">
                <a16:creationId xmlns:a16="http://schemas.microsoft.com/office/drawing/2014/main" id="{E354E009-16FC-789C-6F08-F7A71DBCB70A}"/>
              </a:ext>
            </a:extLst>
          </p:cNvPr>
          <p:cNvSpPr txBox="1"/>
          <p:nvPr/>
        </p:nvSpPr>
        <p:spPr>
          <a:xfrm>
            <a:off x="2728881" y="1477038"/>
            <a:ext cx="7431119" cy="2123658"/>
          </a:xfrm>
          <a:prstGeom prst="rect">
            <a:avLst/>
          </a:prstGeom>
          <a:noFill/>
        </p:spPr>
        <p:txBody>
          <a:bodyPr wrap="square" rtlCol="0">
            <a:spAutoFit/>
          </a:bodyPr>
          <a:lstStyle/>
          <a:p>
            <a:pPr marL="285750" indent="-285750">
              <a:buFont typeface="Arial" panose="020B0604020202020204" pitchFamily="34" charset="0"/>
              <a:buChar char="•"/>
            </a:pPr>
            <a:r>
              <a:rPr lang="en-US" sz="2400" b="1" dirty="0"/>
              <a:t>Install the following packages on your computer</a:t>
            </a:r>
          </a:p>
          <a:p>
            <a:pPr marL="742950" lvl="1" indent="-285750">
              <a:buFont typeface="Arial" panose="020B0604020202020204" pitchFamily="34" charset="0"/>
              <a:buChar char="•"/>
            </a:pPr>
            <a:r>
              <a:rPr lang="en-US" b="1" dirty="0">
                <a:solidFill>
                  <a:srgbClr val="0070C0"/>
                </a:solidFill>
                <a:latin typeface="Monaco" pitchFamily="2" charset="77"/>
              </a:rPr>
              <a:t>tidyverse</a:t>
            </a:r>
          </a:p>
          <a:p>
            <a:pPr marL="742950" lvl="1" indent="-285750">
              <a:buFont typeface="Arial" panose="020B0604020202020204" pitchFamily="34" charset="0"/>
              <a:buChar char="•"/>
            </a:pPr>
            <a:r>
              <a:rPr lang="en-US" b="1" dirty="0">
                <a:solidFill>
                  <a:srgbClr val="0070C0"/>
                </a:solidFill>
                <a:latin typeface="Monaco" pitchFamily="2" charset="77"/>
              </a:rPr>
              <a:t>janitor</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Now, use the library command to load them into your R session </a:t>
            </a:r>
          </a:p>
        </p:txBody>
      </p:sp>
      <p:sp>
        <p:nvSpPr>
          <p:cNvPr id="11" name="TextBox 10">
            <a:extLst>
              <a:ext uri="{FF2B5EF4-FFF2-40B4-BE49-F238E27FC236}">
                <a16:creationId xmlns:a16="http://schemas.microsoft.com/office/drawing/2014/main" id="{75B060B2-AD9C-3095-2D98-042F70248BB9}"/>
              </a:ext>
            </a:extLst>
          </p:cNvPr>
          <p:cNvSpPr txBox="1"/>
          <p:nvPr/>
        </p:nvSpPr>
        <p:spPr>
          <a:xfrm>
            <a:off x="3315168" y="3894020"/>
            <a:ext cx="5638800" cy="584775"/>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Installing a package</a:t>
            </a:r>
            <a:endParaRPr lang="en-US" sz="1400" b="1" dirty="0">
              <a:latin typeface="Monaco" pitchFamily="2" charset="77"/>
            </a:endParaRPr>
          </a:p>
          <a:p>
            <a:r>
              <a:rPr lang="en-US" sz="1400" dirty="0" err="1">
                <a:latin typeface="Monaco" pitchFamily="2" charset="77"/>
              </a:rPr>
              <a:t>install.packages</a:t>
            </a:r>
            <a:r>
              <a:rPr lang="en-US" sz="1400" dirty="0">
                <a:latin typeface="Monaco" pitchFamily="2" charset="77"/>
              </a:rPr>
              <a:t>(“</a:t>
            </a:r>
            <a:r>
              <a:rPr lang="en-US" sz="1400" dirty="0">
                <a:solidFill>
                  <a:srgbClr val="7030A0"/>
                </a:solidFill>
                <a:latin typeface="Monaco" pitchFamily="2" charset="77"/>
              </a:rPr>
              <a:t>package-name</a:t>
            </a:r>
            <a:r>
              <a:rPr lang="en-US" sz="1400" dirty="0">
                <a:latin typeface="Monaco" pitchFamily="2" charset="77"/>
              </a:rPr>
              <a:t>”)</a:t>
            </a:r>
          </a:p>
        </p:txBody>
      </p:sp>
      <p:sp>
        <p:nvSpPr>
          <p:cNvPr id="12" name="TextBox 11">
            <a:extLst>
              <a:ext uri="{FF2B5EF4-FFF2-40B4-BE49-F238E27FC236}">
                <a16:creationId xmlns:a16="http://schemas.microsoft.com/office/drawing/2014/main" id="{B4FF2E2C-000C-95BE-7AE6-FE2FC7217C06}"/>
              </a:ext>
            </a:extLst>
          </p:cNvPr>
          <p:cNvSpPr txBox="1"/>
          <p:nvPr/>
        </p:nvSpPr>
        <p:spPr>
          <a:xfrm>
            <a:off x="3315168" y="4566204"/>
            <a:ext cx="5638800" cy="584775"/>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Loading a package</a:t>
            </a:r>
            <a:endParaRPr lang="en-US" sz="1400" b="1" dirty="0">
              <a:latin typeface="Monaco" pitchFamily="2" charset="77"/>
            </a:endParaRPr>
          </a:p>
          <a:p>
            <a:r>
              <a:rPr lang="en-US" sz="1400" dirty="0">
                <a:latin typeface="Monaco" pitchFamily="2" charset="77"/>
              </a:rPr>
              <a:t>library(</a:t>
            </a:r>
            <a:r>
              <a:rPr lang="en-US" sz="1400" dirty="0">
                <a:solidFill>
                  <a:srgbClr val="7030A0"/>
                </a:solidFill>
                <a:latin typeface="Monaco" pitchFamily="2" charset="77"/>
              </a:rPr>
              <a:t>package-name</a:t>
            </a:r>
            <a:r>
              <a:rPr lang="en-US" sz="1400" dirty="0">
                <a:latin typeface="Monaco" pitchFamily="2" charset="77"/>
              </a:rPr>
              <a:t>)</a:t>
            </a:r>
          </a:p>
        </p:txBody>
      </p:sp>
      <p:pic>
        <p:nvPicPr>
          <p:cNvPr id="20482" name="Picture 2" descr="Free Vectors | Hint icon light bulb">
            <a:extLst>
              <a:ext uri="{FF2B5EF4-FFF2-40B4-BE49-F238E27FC236}">
                <a16:creationId xmlns:a16="http://schemas.microsoft.com/office/drawing/2014/main" id="{6191A39D-EF83-4B42-FCA3-C9FE5EBFB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635" y="3789588"/>
            <a:ext cx="1836533" cy="1378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619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C4208-E7B5-A287-F1E2-00E521DC742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514561A-81E3-8E67-F5CA-0D9432C84C8D}"/>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Functions</a:t>
            </a:r>
          </a:p>
        </p:txBody>
      </p:sp>
    </p:spTree>
    <p:extLst>
      <p:ext uri="{BB962C8B-B14F-4D97-AF65-F5344CB8AC3E}">
        <p14:creationId xmlns:p14="http://schemas.microsoft.com/office/powerpoint/2010/main" val="4011458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B954F5C-58FE-48E3-02CF-4D0AFF0C28E5}"/>
              </a:ext>
            </a:extLst>
          </p:cNvPr>
          <p:cNvSpPr txBox="1">
            <a:spLocks/>
          </p:cNvSpPr>
          <p:nvPr/>
        </p:nvSpPr>
        <p:spPr>
          <a:xfrm>
            <a:off x="1026430" y="81199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in programming ~ similar to math functions</a:t>
            </a:r>
          </a:p>
        </p:txBody>
      </p:sp>
      <p:sp>
        <p:nvSpPr>
          <p:cNvPr id="5" name="Content Placeholder 2">
            <a:extLst>
              <a:ext uri="{FF2B5EF4-FFF2-40B4-BE49-F238E27FC236}">
                <a16:creationId xmlns:a16="http://schemas.microsoft.com/office/drawing/2014/main" id="{34931548-9369-1C25-B832-D86BB94CA70D}"/>
              </a:ext>
            </a:extLst>
          </p:cNvPr>
          <p:cNvSpPr txBox="1">
            <a:spLocks/>
          </p:cNvSpPr>
          <p:nvPr/>
        </p:nvSpPr>
        <p:spPr>
          <a:xfrm>
            <a:off x="1602264" y="2090975"/>
            <a:ext cx="3947197" cy="1692749"/>
          </a:xfrm>
          <a:prstGeom prst="rect">
            <a:avLst/>
          </a:prstGeom>
          <a:solidFill>
            <a:schemeClr val="accent3">
              <a:lumMod val="20000"/>
              <a:lumOff val="80000"/>
              <a:alpha val="86775"/>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9000" b="1" dirty="0">
                <a:solidFill>
                  <a:schemeClr val="tx1"/>
                </a:solidFill>
                <a:ea typeface="Calibri"/>
                <a:cs typeface="Calibri"/>
              </a:rPr>
              <a:t>f(</a:t>
            </a:r>
            <a:r>
              <a:rPr lang="en-US" sz="9000" b="1" dirty="0">
                <a:solidFill>
                  <a:srgbClr val="00B0F0"/>
                </a:solidFill>
                <a:ea typeface="Calibri"/>
                <a:cs typeface="Calibri"/>
              </a:rPr>
              <a:t>x</a:t>
            </a:r>
            <a:r>
              <a:rPr lang="en-US" sz="9000" b="1" dirty="0">
                <a:solidFill>
                  <a:schemeClr val="tx1"/>
                </a:solidFill>
                <a:ea typeface="Calibri"/>
                <a:cs typeface="Calibri"/>
              </a:rPr>
              <a:t>) = </a:t>
            </a:r>
            <a:r>
              <a:rPr lang="en-US" sz="9000" b="1" dirty="0">
                <a:solidFill>
                  <a:srgbClr val="00B050"/>
                </a:solidFill>
                <a:ea typeface="Calibri"/>
                <a:cs typeface="Calibri"/>
              </a:rPr>
              <a:t>y</a:t>
            </a:r>
          </a:p>
        </p:txBody>
      </p:sp>
      <p:sp>
        <p:nvSpPr>
          <p:cNvPr id="6" name="Google Shape;1688;p146">
            <a:extLst>
              <a:ext uri="{FF2B5EF4-FFF2-40B4-BE49-F238E27FC236}">
                <a16:creationId xmlns:a16="http://schemas.microsoft.com/office/drawing/2014/main" id="{B6ABF4FA-9AE9-991B-F0F6-1268DD674D11}"/>
              </a:ext>
            </a:extLst>
          </p:cNvPr>
          <p:cNvSpPr txBox="1">
            <a:spLocks/>
          </p:cNvSpPr>
          <p:nvPr/>
        </p:nvSpPr>
        <p:spPr>
          <a:xfrm>
            <a:off x="816224" y="4397688"/>
            <a:ext cx="9189625" cy="2047706"/>
          </a:xfrm>
          <a:prstGeom prst="rect">
            <a:avLst/>
          </a:prstGeom>
        </p:spPr>
        <p:txBody>
          <a:bodyPr spcFirstLastPara="1" vert="horz" lIns="91440" tIns="45720" rIns="91440" bIns="45720" rtlCol="0"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83540" indent="-383540">
              <a:spcAft>
                <a:spcPts val="200"/>
              </a:spcAft>
              <a:buSzPts val="3000"/>
            </a:pPr>
            <a:r>
              <a:rPr lang="en-US" sz="2800" dirty="0"/>
              <a:t>Takes </a:t>
            </a:r>
            <a:r>
              <a:rPr lang="en-US" sz="2800" dirty="0">
                <a:solidFill>
                  <a:srgbClr val="00B0F0"/>
                </a:solidFill>
              </a:rPr>
              <a:t>input</a:t>
            </a:r>
            <a:r>
              <a:rPr lang="en-US" sz="2800" dirty="0"/>
              <a:t> values, also called </a:t>
            </a:r>
            <a:r>
              <a:rPr lang="en-US" sz="2800" dirty="0">
                <a:solidFill>
                  <a:srgbClr val="00B0F0"/>
                </a:solidFill>
              </a:rPr>
              <a:t>parameters</a:t>
            </a:r>
            <a:r>
              <a:rPr lang="en-US" sz="2800" dirty="0"/>
              <a:t> or </a:t>
            </a:r>
            <a:r>
              <a:rPr lang="en-US" sz="2800" dirty="0">
                <a:solidFill>
                  <a:srgbClr val="00B0F0"/>
                </a:solidFill>
              </a:rPr>
              <a:t>arguments</a:t>
            </a:r>
          </a:p>
          <a:p>
            <a:pPr marL="383540" indent="-383540">
              <a:spcAft>
                <a:spcPts val="200"/>
              </a:spcAft>
              <a:buSzPts val="3000"/>
            </a:pPr>
            <a:r>
              <a:rPr lang="en-US" sz="2800" dirty="0"/>
              <a:t>Returns an </a:t>
            </a:r>
            <a:r>
              <a:rPr lang="en-US" sz="2800" dirty="0">
                <a:solidFill>
                  <a:srgbClr val="00B050"/>
                </a:solidFill>
              </a:rPr>
              <a:t>output</a:t>
            </a:r>
            <a:r>
              <a:rPr lang="en-US" sz="2800" dirty="0"/>
              <a:t> value, also called a </a:t>
            </a:r>
            <a:r>
              <a:rPr lang="en-US" sz="2800" dirty="0">
                <a:solidFill>
                  <a:srgbClr val="00B050"/>
                </a:solidFill>
              </a:rPr>
              <a:t>return</a:t>
            </a:r>
            <a:r>
              <a:rPr lang="en-US" sz="2800" dirty="0"/>
              <a:t> value</a:t>
            </a:r>
          </a:p>
          <a:p>
            <a:pPr marL="383540" indent="-383540">
              <a:spcAft>
                <a:spcPts val="200"/>
              </a:spcAft>
              <a:buSzPts val="3000"/>
            </a:pPr>
            <a:r>
              <a:rPr lang="en-US" sz="2800" dirty="0"/>
              <a:t>R functions usually don't alter their input values (but they sometimes do!)</a:t>
            </a:r>
          </a:p>
        </p:txBody>
      </p:sp>
      <p:pic>
        <p:nvPicPr>
          <p:cNvPr id="7" name="Picture 6" descr="A diagram of function&#10;&#10;Description automatically generated">
            <a:extLst>
              <a:ext uri="{FF2B5EF4-FFF2-40B4-BE49-F238E27FC236}">
                <a16:creationId xmlns:a16="http://schemas.microsoft.com/office/drawing/2014/main" id="{4B3946D2-322D-3391-EDCC-2CC43E006085}"/>
              </a:ext>
            </a:extLst>
          </p:cNvPr>
          <p:cNvPicPr>
            <a:picLocks noChangeAspect="1"/>
          </p:cNvPicPr>
          <p:nvPr/>
        </p:nvPicPr>
        <p:blipFill>
          <a:blip r:embed="rId2"/>
          <a:stretch>
            <a:fillRect/>
          </a:stretch>
        </p:blipFill>
        <p:spPr>
          <a:xfrm>
            <a:off x="5708150" y="1704178"/>
            <a:ext cx="4788462" cy="2693510"/>
          </a:xfrm>
          <a:prstGeom prst="rect">
            <a:avLst/>
          </a:prstGeom>
        </p:spPr>
      </p:pic>
    </p:spTree>
    <p:extLst>
      <p:ext uri="{BB962C8B-B14F-4D97-AF65-F5344CB8AC3E}">
        <p14:creationId xmlns:p14="http://schemas.microsoft.com/office/powerpoint/2010/main" val="1366271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25E8-58B8-DB2E-D731-F8481AA65CB6}"/>
              </a:ext>
            </a:extLst>
          </p:cNvPr>
          <p:cNvSpPr>
            <a:spLocks noGrp="1"/>
          </p:cNvSpPr>
          <p:nvPr>
            <p:ph type="title"/>
          </p:nvPr>
        </p:nvSpPr>
        <p:spPr>
          <a:xfrm>
            <a:off x="747211" y="961229"/>
            <a:ext cx="10697578" cy="831200"/>
          </a:xfrm>
        </p:spPr>
        <p:txBody>
          <a:bodyPr/>
          <a:lstStyle/>
          <a:p>
            <a:r>
              <a:rPr lang="en-US" dirty="0">
                <a:solidFill>
                  <a:schemeClr val="tx1"/>
                </a:solidFill>
              </a:rPr>
              <a:t>Why should you use functions?</a:t>
            </a:r>
          </a:p>
        </p:txBody>
      </p:sp>
      <p:sp>
        <p:nvSpPr>
          <p:cNvPr id="3" name="Text Placeholder 2">
            <a:extLst>
              <a:ext uri="{FF2B5EF4-FFF2-40B4-BE49-F238E27FC236}">
                <a16:creationId xmlns:a16="http://schemas.microsoft.com/office/drawing/2014/main" id="{F53A62EA-9E7E-DA13-5B3B-DB68D18A3C55}"/>
              </a:ext>
            </a:extLst>
          </p:cNvPr>
          <p:cNvSpPr>
            <a:spLocks noGrp="1"/>
          </p:cNvSpPr>
          <p:nvPr>
            <p:ph type="body" idx="1"/>
          </p:nvPr>
        </p:nvSpPr>
        <p:spPr>
          <a:xfrm>
            <a:off x="116590" y="1930150"/>
            <a:ext cx="12075410" cy="4555200"/>
          </a:xfrm>
        </p:spPr>
        <p:txBody>
          <a:bodyPr/>
          <a:lstStyle/>
          <a:p>
            <a:pPr marL="608965" indent="-456565"/>
            <a:r>
              <a:rPr lang="en-US" sz="2800" dirty="0">
                <a:solidFill>
                  <a:schemeClr val="tx1"/>
                </a:solidFill>
              </a:rPr>
              <a:t>Pieces of code designed to perform specific tasks</a:t>
            </a:r>
          </a:p>
          <a:p>
            <a:pPr marL="1218565" lvl="1" indent="-422910"/>
            <a:r>
              <a:rPr lang="en-US" sz="2800" i="0" dirty="0">
                <a:solidFill>
                  <a:schemeClr val="tx1"/>
                </a:solidFill>
              </a:rPr>
              <a:t>You can re-use them multiple times without re-writing the same code</a:t>
            </a:r>
          </a:p>
          <a:p>
            <a:pPr marL="1218565" lvl="1" indent="-422910"/>
            <a:r>
              <a:rPr lang="en-US" sz="2800" i="0" dirty="0">
                <a:solidFill>
                  <a:schemeClr val="tx1"/>
                </a:solidFill>
              </a:rPr>
              <a:t>They help you organize your code into manageable chunks</a:t>
            </a:r>
          </a:p>
          <a:p>
            <a:pPr marL="1218565" lvl="1" indent="-422910"/>
            <a:r>
              <a:rPr lang="en-US" sz="2800" i="0" dirty="0">
                <a:solidFill>
                  <a:schemeClr val="tx1"/>
                </a:solidFill>
              </a:rPr>
              <a:t>You can use them </a:t>
            </a:r>
            <a:r>
              <a:rPr lang="en-US" sz="2800" dirty="0">
                <a:solidFill>
                  <a:schemeClr val="tx1"/>
                </a:solidFill>
              </a:rPr>
              <a:t>just</a:t>
            </a:r>
            <a:r>
              <a:rPr lang="en-US" sz="2800" i="0" dirty="0">
                <a:solidFill>
                  <a:schemeClr val="tx1"/>
                </a:solidFill>
              </a:rPr>
              <a:t> knowing their input and output</a:t>
            </a:r>
          </a:p>
          <a:p>
            <a:pPr marL="795655" lvl="1" indent="0">
              <a:buNone/>
            </a:pPr>
            <a:r>
              <a:rPr lang="en-US" sz="2800" dirty="0">
                <a:solidFill>
                  <a:schemeClr val="tx1"/>
                </a:solidFill>
                <a:sym typeface="Wingdings" pitchFamily="2" charset="2"/>
              </a:rPr>
              <a:t> They help you write code that is clearer and less error prone. They also help you conserve your valuable brain power </a:t>
            </a:r>
            <a:endParaRPr lang="en-US" sz="2800" i="0" dirty="0">
              <a:solidFill>
                <a:schemeClr val="tx1"/>
              </a:solidFill>
            </a:endParaRPr>
          </a:p>
        </p:txBody>
      </p:sp>
    </p:spTree>
    <p:extLst>
      <p:ext uri="{BB962C8B-B14F-4D97-AF65-F5344CB8AC3E}">
        <p14:creationId xmlns:p14="http://schemas.microsoft.com/office/powerpoint/2010/main" val="277809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8445F-EFF7-71F0-5573-CCCE30C367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EDB2B34-2B95-51C3-A247-D93A1F6D96B3}"/>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Data Frames</a:t>
            </a:r>
          </a:p>
        </p:txBody>
      </p:sp>
    </p:spTree>
    <p:extLst>
      <p:ext uri="{BB962C8B-B14F-4D97-AF65-F5344CB8AC3E}">
        <p14:creationId xmlns:p14="http://schemas.microsoft.com/office/powerpoint/2010/main" val="654913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9"/>
          <p:cNvSpPr txBox="1">
            <a:spLocks noGrp="1"/>
          </p:cNvSpPr>
          <p:nvPr>
            <p:ph type="title"/>
          </p:nvPr>
        </p:nvSpPr>
        <p:spPr>
          <a:xfrm>
            <a:off x="831200" y="497433"/>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Data Frames: Rectangles of Data</a:t>
            </a:r>
            <a:endParaRPr sz="4400" dirty="0">
              <a:solidFill>
                <a:schemeClr val="tx1"/>
              </a:solidFill>
            </a:endParaRPr>
          </a:p>
        </p:txBody>
      </p:sp>
      <p:pic>
        <p:nvPicPr>
          <p:cNvPr id="1064" name="Google Shape;1064;p59"/>
          <p:cNvPicPr preferRelativeResize="0"/>
          <p:nvPr/>
        </p:nvPicPr>
        <p:blipFill rotWithShape="1">
          <a:blip r:embed="rId3">
            <a:alphaModFix/>
          </a:blip>
          <a:srcRect b="18895"/>
          <a:stretch/>
        </p:blipFill>
        <p:spPr>
          <a:xfrm>
            <a:off x="1217961" y="2174538"/>
            <a:ext cx="10267795" cy="2602414"/>
          </a:xfrm>
          <a:prstGeom prst="rect">
            <a:avLst/>
          </a:prstGeom>
          <a:noFill/>
          <a:ln>
            <a:noFill/>
          </a:ln>
        </p:spPr>
      </p:pic>
      <p:sp>
        <p:nvSpPr>
          <p:cNvPr id="3" name="TextBox 2">
            <a:extLst>
              <a:ext uri="{FF2B5EF4-FFF2-40B4-BE49-F238E27FC236}">
                <a16:creationId xmlns:a16="http://schemas.microsoft.com/office/drawing/2014/main" id="{76C513EF-B58D-9DBD-0E0F-A91EEEBE8437}"/>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a:solidFill>
                  <a:srgbClr val="F02446"/>
                </a:solidFill>
                <a:latin typeface="Monaco" pitchFamily="2" charset="77"/>
                <a:cs typeface="Courier New" panose="02070309020205020404" pitchFamily="49" charset="0"/>
              </a:rPr>
              <a:t>View(</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
        <p:nvSpPr>
          <p:cNvPr id="2" name="TextBox 1">
            <a:extLst>
              <a:ext uri="{FF2B5EF4-FFF2-40B4-BE49-F238E27FC236}">
                <a16:creationId xmlns:a16="http://schemas.microsoft.com/office/drawing/2014/main" id="{7A049C86-1289-8870-35F4-8F2FFE83A4A8}"/>
              </a:ext>
            </a:extLst>
          </p:cNvPr>
          <p:cNvSpPr txBox="1"/>
          <p:nvPr/>
        </p:nvSpPr>
        <p:spPr>
          <a:xfrm>
            <a:off x="1497724" y="4783554"/>
            <a:ext cx="2569779" cy="954107"/>
          </a:xfrm>
          <a:prstGeom prst="rect">
            <a:avLst/>
          </a:prstGeom>
          <a:noFill/>
        </p:spPr>
        <p:txBody>
          <a:bodyPr wrap="square" rtlCol="0">
            <a:spAutoFit/>
          </a:bodyPr>
          <a:lstStyle/>
          <a:p>
            <a:pPr algn="ctr"/>
            <a:r>
              <a:rPr lang="en-US" sz="2800" dirty="0"/>
              <a:t>variables/</a:t>
            </a:r>
          </a:p>
          <a:p>
            <a:pPr algn="ctr"/>
            <a:r>
              <a:rPr lang="en-US" sz="2800" dirty="0"/>
              <a:t>features</a:t>
            </a:r>
          </a:p>
        </p:txBody>
      </p:sp>
      <p:sp>
        <p:nvSpPr>
          <p:cNvPr id="5" name="TextBox 4">
            <a:extLst>
              <a:ext uri="{FF2B5EF4-FFF2-40B4-BE49-F238E27FC236}">
                <a16:creationId xmlns:a16="http://schemas.microsoft.com/office/drawing/2014/main" id="{5259915C-0B24-BD22-7E23-03051C5486B8}"/>
              </a:ext>
            </a:extLst>
          </p:cNvPr>
          <p:cNvSpPr txBox="1"/>
          <p:nvPr/>
        </p:nvSpPr>
        <p:spPr>
          <a:xfrm>
            <a:off x="5008183" y="4938447"/>
            <a:ext cx="2569779" cy="523220"/>
          </a:xfrm>
          <a:prstGeom prst="rect">
            <a:avLst/>
          </a:prstGeom>
          <a:noFill/>
        </p:spPr>
        <p:txBody>
          <a:bodyPr wrap="square" rtlCol="0">
            <a:spAutoFit/>
          </a:bodyPr>
          <a:lstStyle/>
          <a:p>
            <a:pPr algn="ctr"/>
            <a:r>
              <a:rPr lang="en-US" sz="2800" dirty="0"/>
              <a:t>observations</a:t>
            </a:r>
          </a:p>
        </p:txBody>
      </p:sp>
      <p:sp>
        <p:nvSpPr>
          <p:cNvPr id="6" name="TextBox 5">
            <a:extLst>
              <a:ext uri="{FF2B5EF4-FFF2-40B4-BE49-F238E27FC236}">
                <a16:creationId xmlns:a16="http://schemas.microsoft.com/office/drawing/2014/main" id="{6BC74EF1-BA23-F3FD-735C-24433AFBAF90}"/>
              </a:ext>
            </a:extLst>
          </p:cNvPr>
          <p:cNvSpPr txBox="1"/>
          <p:nvPr/>
        </p:nvSpPr>
        <p:spPr>
          <a:xfrm>
            <a:off x="8364772" y="4938447"/>
            <a:ext cx="2569779" cy="523220"/>
          </a:xfrm>
          <a:prstGeom prst="rect">
            <a:avLst/>
          </a:prstGeom>
          <a:noFill/>
        </p:spPr>
        <p:txBody>
          <a:bodyPr wrap="square" rtlCol="0">
            <a:spAutoFit/>
          </a:bodyPr>
          <a:lstStyle/>
          <a:p>
            <a:pPr algn="ctr"/>
            <a:r>
              <a:rPr lang="en-US" sz="2800" dirty="0"/>
              <a:t>values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415EE-4601-152C-62C3-0C0765C6A03B}"/>
              </a:ext>
            </a:extLst>
          </p:cNvPr>
          <p:cNvSpPr>
            <a:spLocks noGrp="1"/>
          </p:cNvSpPr>
          <p:nvPr>
            <p:ph type="title"/>
          </p:nvPr>
        </p:nvSpPr>
        <p:spPr>
          <a:xfrm>
            <a:off x="581192" y="705124"/>
            <a:ext cx="11029616" cy="650340"/>
          </a:xfrm>
        </p:spPr>
        <p:txBody>
          <a:bodyPr/>
          <a:lstStyle/>
          <a:p>
            <a:r>
              <a:rPr lang="en-US" dirty="0">
                <a:solidFill>
                  <a:schemeClr val="tx1"/>
                </a:solidFill>
              </a:rPr>
              <a:t>Download materials from </a:t>
            </a:r>
            <a:r>
              <a:rPr lang="en-US" dirty="0" err="1">
                <a:solidFill>
                  <a:schemeClr val="tx1"/>
                </a:solidFill>
              </a:rPr>
              <a:t>github</a:t>
            </a:r>
            <a:endParaRPr lang="en-US" dirty="0">
              <a:solidFill>
                <a:schemeClr val="tx1"/>
              </a:solidFill>
            </a:endParaRPr>
          </a:p>
        </p:txBody>
      </p:sp>
      <p:sp>
        <p:nvSpPr>
          <p:cNvPr id="3" name="TextBox 2">
            <a:extLst>
              <a:ext uri="{FF2B5EF4-FFF2-40B4-BE49-F238E27FC236}">
                <a16:creationId xmlns:a16="http://schemas.microsoft.com/office/drawing/2014/main" id="{3DAF2621-92D0-1713-5E9E-9A14E2FF7313}"/>
              </a:ext>
            </a:extLst>
          </p:cNvPr>
          <p:cNvSpPr txBox="1"/>
          <p:nvPr/>
        </p:nvSpPr>
        <p:spPr>
          <a:xfrm>
            <a:off x="581192" y="1678193"/>
            <a:ext cx="5107089" cy="369332"/>
          </a:xfrm>
          <a:prstGeom prst="rect">
            <a:avLst/>
          </a:prstGeom>
          <a:noFill/>
        </p:spPr>
        <p:txBody>
          <a:bodyPr wrap="square" rtlCol="0">
            <a:spAutoFit/>
          </a:bodyPr>
          <a:lstStyle/>
          <a:p>
            <a:r>
              <a:rPr lang="en-US" b="1" dirty="0">
                <a:solidFill>
                  <a:srgbClr val="7030A0"/>
                </a:solidFill>
              </a:rPr>
              <a:t>Step 1: Download as a zip file</a:t>
            </a:r>
          </a:p>
        </p:txBody>
      </p:sp>
      <p:pic>
        <p:nvPicPr>
          <p:cNvPr id="1026" name="Picture 2">
            <a:extLst>
              <a:ext uri="{FF2B5EF4-FFF2-40B4-BE49-F238E27FC236}">
                <a16:creationId xmlns:a16="http://schemas.microsoft.com/office/drawing/2014/main" id="{9F8BD862-7466-A749-0745-4181A281ED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59"/>
          <a:stretch>
            <a:fillRect/>
          </a:stretch>
        </p:blipFill>
        <p:spPr bwMode="auto">
          <a:xfrm>
            <a:off x="756643" y="2969982"/>
            <a:ext cx="3740727" cy="27994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252B40-A55A-CB25-1DE3-AD82218FA3F4}"/>
              </a:ext>
            </a:extLst>
          </p:cNvPr>
          <p:cNvSpPr txBox="1"/>
          <p:nvPr/>
        </p:nvSpPr>
        <p:spPr>
          <a:xfrm>
            <a:off x="5863733" y="1678193"/>
            <a:ext cx="5107089" cy="369332"/>
          </a:xfrm>
          <a:prstGeom prst="rect">
            <a:avLst/>
          </a:prstGeom>
          <a:noFill/>
        </p:spPr>
        <p:txBody>
          <a:bodyPr wrap="square" rtlCol="0">
            <a:spAutoFit/>
          </a:bodyPr>
          <a:lstStyle/>
          <a:p>
            <a:r>
              <a:rPr lang="en-US" b="1" dirty="0">
                <a:solidFill>
                  <a:srgbClr val="7030A0"/>
                </a:solidFill>
              </a:rPr>
              <a:t>Step 2: Unzip the downloaded file</a:t>
            </a:r>
          </a:p>
        </p:txBody>
      </p:sp>
      <p:sp>
        <p:nvSpPr>
          <p:cNvPr id="5" name="TextBox 4">
            <a:extLst>
              <a:ext uri="{FF2B5EF4-FFF2-40B4-BE49-F238E27FC236}">
                <a16:creationId xmlns:a16="http://schemas.microsoft.com/office/drawing/2014/main" id="{2DDB727D-1E4C-3079-C7CA-8A10879777B8}"/>
              </a:ext>
            </a:extLst>
          </p:cNvPr>
          <p:cNvSpPr txBox="1"/>
          <p:nvPr/>
        </p:nvSpPr>
        <p:spPr>
          <a:xfrm>
            <a:off x="5863733" y="2185588"/>
            <a:ext cx="5107089" cy="1477328"/>
          </a:xfrm>
          <a:prstGeom prst="rect">
            <a:avLst/>
          </a:prstGeom>
          <a:noFill/>
        </p:spPr>
        <p:txBody>
          <a:bodyPr wrap="square" rtlCol="0">
            <a:spAutoFit/>
          </a:bodyPr>
          <a:lstStyle/>
          <a:p>
            <a:r>
              <a:rPr lang="en-US" b="1" u="sng" dirty="0">
                <a:solidFill>
                  <a:schemeClr val="accent1">
                    <a:lumMod val="50000"/>
                    <a:lumOff val="50000"/>
                  </a:schemeClr>
                </a:solidFill>
              </a:rPr>
              <a:t>MacOS</a:t>
            </a:r>
          </a:p>
          <a:p>
            <a:pPr marL="342900" indent="-342900">
              <a:buFont typeface="+mj-lt"/>
              <a:buAutoNum type="arabicPeriod"/>
            </a:pPr>
            <a:r>
              <a:rPr lang="en-US" b="1" dirty="0"/>
              <a:t>Go to “Downloads”</a:t>
            </a:r>
          </a:p>
          <a:p>
            <a:pPr marL="342900" indent="-342900">
              <a:buFont typeface="+mj-lt"/>
              <a:buAutoNum type="arabicPeriod"/>
            </a:pPr>
            <a:r>
              <a:rPr lang="en-US" b="1" dirty="0"/>
              <a:t>Double-click the file to unzip</a:t>
            </a:r>
          </a:p>
          <a:p>
            <a:pPr marL="342900" indent="-342900">
              <a:buFont typeface="+mj-lt"/>
              <a:buAutoNum type="arabicPeriod"/>
            </a:pPr>
            <a:r>
              <a:rPr lang="en-US" b="1" dirty="0"/>
              <a:t>Move unzipped folder to desired place (like Documents or Desktop)</a:t>
            </a:r>
          </a:p>
        </p:txBody>
      </p:sp>
      <p:sp>
        <p:nvSpPr>
          <p:cNvPr id="7" name="TextBox 6">
            <a:extLst>
              <a:ext uri="{FF2B5EF4-FFF2-40B4-BE49-F238E27FC236}">
                <a16:creationId xmlns:a16="http://schemas.microsoft.com/office/drawing/2014/main" id="{2D249121-2DFB-8F0C-ABCB-2D93124E0341}"/>
              </a:ext>
            </a:extLst>
          </p:cNvPr>
          <p:cNvSpPr txBox="1"/>
          <p:nvPr/>
        </p:nvSpPr>
        <p:spPr>
          <a:xfrm>
            <a:off x="160864" y="6381988"/>
            <a:ext cx="10505064" cy="369332"/>
          </a:xfrm>
          <a:prstGeom prst="rect">
            <a:avLst/>
          </a:prstGeom>
          <a:noFill/>
        </p:spPr>
        <p:txBody>
          <a:bodyPr wrap="square">
            <a:spAutoFit/>
          </a:bodyPr>
          <a:lstStyle/>
          <a:p>
            <a:r>
              <a:rPr lang="en-US" b="1" dirty="0"/>
              <a:t>Instructions: </a:t>
            </a:r>
            <a:r>
              <a:rPr lang="en-US" dirty="0"/>
              <a:t>https://</a:t>
            </a:r>
            <a:r>
              <a:rPr lang="en-US" dirty="0" err="1"/>
              <a:t>sites.northwestern.edu</a:t>
            </a:r>
            <a:r>
              <a:rPr lang="en-US" dirty="0"/>
              <a:t>/</a:t>
            </a:r>
            <a:r>
              <a:rPr lang="en-US" dirty="0" err="1"/>
              <a:t>researchcomputing</a:t>
            </a:r>
            <a:r>
              <a:rPr lang="en-US" dirty="0"/>
              <a:t>/resources/downloading-from-</a:t>
            </a:r>
            <a:r>
              <a:rPr lang="en-US" dirty="0" err="1"/>
              <a:t>github</a:t>
            </a:r>
            <a:r>
              <a:rPr lang="en-US" dirty="0"/>
              <a:t>/</a:t>
            </a:r>
          </a:p>
        </p:txBody>
      </p:sp>
      <p:sp>
        <p:nvSpPr>
          <p:cNvPr id="8" name="TextBox 7">
            <a:extLst>
              <a:ext uri="{FF2B5EF4-FFF2-40B4-BE49-F238E27FC236}">
                <a16:creationId xmlns:a16="http://schemas.microsoft.com/office/drawing/2014/main" id="{691DEE64-F2E8-A75C-1E29-0CC963DC04FB}"/>
              </a:ext>
            </a:extLst>
          </p:cNvPr>
          <p:cNvSpPr txBox="1"/>
          <p:nvPr/>
        </p:nvSpPr>
        <p:spPr>
          <a:xfrm>
            <a:off x="5863732" y="4002316"/>
            <a:ext cx="5107089" cy="2031325"/>
          </a:xfrm>
          <a:prstGeom prst="rect">
            <a:avLst/>
          </a:prstGeom>
          <a:noFill/>
        </p:spPr>
        <p:txBody>
          <a:bodyPr wrap="square" rtlCol="0">
            <a:spAutoFit/>
          </a:bodyPr>
          <a:lstStyle/>
          <a:p>
            <a:r>
              <a:rPr lang="en-US" b="1" u="sng" dirty="0">
                <a:solidFill>
                  <a:srgbClr val="0070C0"/>
                </a:solidFill>
              </a:rPr>
              <a:t>Windows</a:t>
            </a:r>
          </a:p>
          <a:p>
            <a:pPr marL="342900" indent="-342900">
              <a:buFont typeface="+mj-lt"/>
              <a:buAutoNum type="arabicPeriod"/>
            </a:pPr>
            <a:r>
              <a:rPr lang="en-US" b="1" dirty="0"/>
              <a:t>Go to “Downloads”</a:t>
            </a:r>
          </a:p>
          <a:p>
            <a:pPr marL="342900" indent="-342900">
              <a:buFont typeface="+mj-lt"/>
              <a:buAutoNum type="arabicPeriod"/>
            </a:pPr>
            <a:r>
              <a:rPr lang="en-US" b="1" dirty="0"/>
              <a:t>Right click on the file, then select “</a:t>
            </a:r>
            <a:r>
              <a:rPr lang="en-US" b="1" dirty="0">
                <a:solidFill>
                  <a:srgbClr val="0070C0"/>
                </a:solidFill>
              </a:rPr>
              <a:t>Extract All</a:t>
            </a:r>
            <a:r>
              <a:rPr lang="en-US" b="1" dirty="0"/>
              <a:t>”</a:t>
            </a:r>
          </a:p>
          <a:p>
            <a:pPr marL="342900" indent="-342900">
              <a:buFont typeface="+mj-lt"/>
              <a:buAutoNum type="arabicPeriod"/>
            </a:pPr>
            <a:r>
              <a:rPr lang="en-US" b="1" dirty="0"/>
              <a:t>Select the desired destination to extract to in the pop-up dialog box</a:t>
            </a:r>
          </a:p>
          <a:p>
            <a:r>
              <a:rPr lang="en-US" b="1" dirty="0"/>
              <a:t>See also: </a:t>
            </a:r>
            <a:r>
              <a:rPr lang="en-US" b="1" i="1" dirty="0"/>
              <a:t>https://</a:t>
            </a:r>
            <a:r>
              <a:rPr lang="en-US" b="1" i="1" dirty="0" err="1"/>
              <a:t>www.lifewire.com</a:t>
            </a:r>
            <a:r>
              <a:rPr lang="en-US" b="1" i="1" dirty="0"/>
              <a:t>/unzip-files-windows-11-8425832</a:t>
            </a:r>
          </a:p>
        </p:txBody>
      </p:sp>
      <p:sp>
        <p:nvSpPr>
          <p:cNvPr id="9" name="TextBox 8">
            <a:extLst>
              <a:ext uri="{FF2B5EF4-FFF2-40B4-BE49-F238E27FC236}">
                <a16:creationId xmlns:a16="http://schemas.microsoft.com/office/drawing/2014/main" id="{37AAAEAC-BFC4-BD19-3367-192D79260B6D}"/>
              </a:ext>
            </a:extLst>
          </p:cNvPr>
          <p:cNvSpPr txBox="1"/>
          <p:nvPr/>
        </p:nvSpPr>
        <p:spPr>
          <a:xfrm>
            <a:off x="756643" y="2185588"/>
            <a:ext cx="4013477" cy="646331"/>
          </a:xfrm>
          <a:prstGeom prst="rect">
            <a:avLst/>
          </a:prstGeom>
          <a:noFill/>
        </p:spPr>
        <p:txBody>
          <a:bodyPr wrap="square" rtlCol="0">
            <a:spAutoFit/>
          </a:bodyPr>
          <a:lstStyle/>
          <a:p>
            <a:pPr marL="342900" indent="-342900">
              <a:buFont typeface="+mj-lt"/>
              <a:buAutoNum type="arabicPeriod"/>
            </a:pPr>
            <a:r>
              <a:rPr lang="en-US" b="1" dirty="0"/>
              <a:t>Click on </a:t>
            </a:r>
            <a:r>
              <a:rPr lang="en-US" b="1" dirty="0">
                <a:solidFill>
                  <a:srgbClr val="00B050"/>
                </a:solidFill>
              </a:rPr>
              <a:t>Code</a:t>
            </a:r>
          </a:p>
          <a:p>
            <a:pPr marL="342900" indent="-342900">
              <a:buFont typeface="+mj-lt"/>
              <a:buAutoNum type="arabicPeriod"/>
            </a:pPr>
            <a:r>
              <a:rPr lang="en-US" b="1" dirty="0"/>
              <a:t>Click on Download Zip</a:t>
            </a:r>
          </a:p>
        </p:txBody>
      </p:sp>
    </p:spTree>
    <p:extLst>
      <p:ext uri="{BB962C8B-B14F-4D97-AF65-F5344CB8AC3E}">
        <p14:creationId xmlns:p14="http://schemas.microsoft.com/office/powerpoint/2010/main" val="2960865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60"/>
          <p:cNvSpPr txBox="1">
            <a:spLocks noGrp="1"/>
          </p:cNvSpPr>
          <p:nvPr>
            <p:ph type="title"/>
          </p:nvPr>
        </p:nvSpPr>
        <p:spPr>
          <a:xfrm>
            <a:off x="831200" y="580755"/>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Rows: Observations</a:t>
            </a:r>
            <a:endParaRPr sz="4400" dirty="0">
              <a:solidFill>
                <a:schemeClr val="tx1"/>
              </a:solidFill>
            </a:endParaRPr>
          </a:p>
        </p:txBody>
      </p:sp>
      <p:sp>
        <p:nvSpPr>
          <p:cNvPr id="1070" name="Google Shape;1070;p60"/>
          <p:cNvSpPr txBox="1">
            <a:spLocks noGrp="1"/>
          </p:cNvSpPr>
          <p:nvPr>
            <p:ph type="subTitle" idx="1"/>
          </p:nvPr>
        </p:nvSpPr>
        <p:spPr>
          <a:xfrm>
            <a:off x="1059600" y="1921167"/>
            <a:ext cx="6665503" cy="3360281"/>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Person (or mouse, worm, etc.)</a:t>
            </a:r>
          </a:p>
          <a:p>
            <a:pPr marL="0" indent="0">
              <a:lnSpc>
                <a:spcPct val="100000"/>
              </a:lnSpc>
            </a:pPr>
            <a:r>
              <a:rPr lang="en" dirty="0">
                <a:solidFill>
                  <a:schemeClr val="tx1"/>
                </a:solidFill>
                <a:latin typeface="+mn-lt"/>
              </a:rPr>
              <a:t>Country</a:t>
            </a:r>
          </a:p>
          <a:p>
            <a:pPr marL="0" indent="0">
              <a:lnSpc>
                <a:spcPct val="100000"/>
              </a:lnSpc>
            </a:pPr>
            <a:r>
              <a:rPr lang="en" dirty="0">
                <a:solidFill>
                  <a:schemeClr val="tx1"/>
                </a:solidFill>
                <a:latin typeface="+mn-lt"/>
              </a:rPr>
              <a:t>Year</a:t>
            </a:r>
          </a:p>
          <a:p>
            <a:pPr marL="0" indent="0">
              <a:lnSpc>
                <a:spcPct val="100000"/>
              </a:lnSpc>
            </a:pPr>
            <a:r>
              <a:rPr lang="en" dirty="0">
                <a:solidFill>
                  <a:schemeClr val="tx1"/>
                </a:solidFill>
                <a:latin typeface="+mn-lt"/>
              </a:rPr>
              <a:t>Run/trial of an experiment</a:t>
            </a:r>
          </a:p>
          <a:p>
            <a:pPr marL="0" indent="0">
              <a:lnSpc>
                <a:spcPct val="100000"/>
              </a:lnSpc>
            </a:pPr>
            <a:r>
              <a:rPr lang="en" dirty="0">
                <a:solidFill>
                  <a:schemeClr val="tx1"/>
                </a:solidFill>
                <a:latin typeface="+mn-lt"/>
              </a:rPr>
              <a:t>Chemical</a:t>
            </a:r>
          </a:p>
          <a:p>
            <a:pPr marL="0" indent="0">
              <a:lnSpc>
                <a:spcPct val="100000"/>
              </a:lnSpc>
            </a:pPr>
            <a:r>
              <a:rPr lang="en" dirty="0">
                <a:solidFill>
                  <a:schemeClr val="tx1"/>
                </a:solidFill>
                <a:latin typeface="+mn-lt"/>
              </a:rPr>
              <a:t>Sample</a:t>
            </a:r>
            <a:endParaRPr dirty="0">
              <a:solidFill>
                <a:schemeClr val="tx1"/>
              </a:solidFill>
              <a:latin typeface="+mn-lt"/>
            </a:endParaRPr>
          </a:p>
        </p:txBody>
      </p:sp>
      <p:sp>
        <p:nvSpPr>
          <p:cNvPr id="3" name="TextBox 2">
            <a:extLst>
              <a:ext uri="{FF2B5EF4-FFF2-40B4-BE49-F238E27FC236}">
                <a16:creationId xmlns:a16="http://schemas.microsoft.com/office/drawing/2014/main" id="{684E7A7E-B28D-A353-5BC7-5196C8DFAC9D}"/>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nrow</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61"/>
          <p:cNvSpPr txBox="1">
            <a:spLocks noGrp="1"/>
          </p:cNvSpPr>
          <p:nvPr>
            <p:ph type="title"/>
          </p:nvPr>
        </p:nvSpPr>
        <p:spPr>
          <a:xfrm>
            <a:off x="882259" y="593367"/>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Columns: Variables</a:t>
            </a:r>
            <a:endParaRPr sz="4400" dirty="0">
              <a:solidFill>
                <a:schemeClr val="tx1"/>
              </a:solidFill>
            </a:endParaRPr>
          </a:p>
        </p:txBody>
      </p:sp>
      <p:sp>
        <p:nvSpPr>
          <p:cNvPr id="1076" name="Google Shape;1076;p61"/>
          <p:cNvSpPr txBox="1">
            <a:spLocks noGrp="1"/>
          </p:cNvSpPr>
          <p:nvPr>
            <p:ph type="subTitle" idx="1"/>
          </p:nvPr>
        </p:nvSpPr>
        <p:spPr>
          <a:xfrm>
            <a:off x="996459" y="1847367"/>
            <a:ext cx="11132400" cy="4708000"/>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Measurements</a:t>
            </a:r>
            <a:endParaRPr dirty="0">
              <a:solidFill>
                <a:schemeClr val="tx1"/>
              </a:solidFill>
              <a:latin typeface="+mn-lt"/>
            </a:endParaRPr>
          </a:p>
          <a:p>
            <a:pPr marL="0" indent="0">
              <a:lnSpc>
                <a:spcPct val="100000"/>
              </a:lnSpc>
              <a:spcBef>
                <a:spcPts val="2667"/>
              </a:spcBef>
            </a:pPr>
            <a:r>
              <a:rPr lang="en" dirty="0">
                <a:solidFill>
                  <a:schemeClr val="tx1"/>
                </a:solidFill>
                <a:latin typeface="+mn-lt"/>
              </a:rPr>
              <a:t>Grouping/identification variables: </a:t>
            </a:r>
            <a:endParaRPr dirty="0">
              <a:solidFill>
                <a:schemeClr val="tx1"/>
              </a:solidFill>
              <a:latin typeface="+mn-lt"/>
            </a:endParaRPr>
          </a:p>
          <a:p>
            <a:pPr marL="0" indent="609585">
              <a:lnSpc>
                <a:spcPct val="100000"/>
              </a:lnSpc>
            </a:pPr>
            <a:r>
              <a:rPr lang="en" dirty="0">
                <a:solidFill>
                  <a:schemeClr val="tx1"/>
                </a:solidFill>
                <a:latin typeface="+mn-lt"/>
              </a:rPr>
              <a:t>&gt; trial/sample</a:t>
            </a:r>
            <a:endParaRPr dirty="0">
              <a:solidFill>
                <a:schemeClr val="tx1"/>
              </a:solidFill>
              <a:latin typeface="+mn-lt"/>
            </a:endParaRPr>
          </a:p>
          <a:p>
            <a:pPr marL="0" indent="609585">
              <a:lnSpc>
                <a:spcPct val="100000"/>
              </a:lnSpc>
            </a:pPr>
            <a:r>
              <a:rPr lang="en" dirty="0">
                <a:solidFill>
                  <a:schemeClr val="tx1"/>
                </a:solidFill>
                <a:latin typeface="+mn-lt"/>
              </a:rPr>
              <a:t>&gt; condition</a:t>
            </a:r>
            <a:endParaRPr dirty="0">
              <a:solidFill>
                <a:schemeClr val="tx1"/>
              </a:solidFill>
              <a:latin typeface="+mn-lt"/>
            </a:endParaRPr>
          </a:p>
          <a:p>
            <a:pPr marL="0" indent="609585">
              <a:lnSpc>
                <a:spcPct val="100000"/>
              </a:lnSpc>
            </a:pPr>
            <a:r>
              <a:rPr lang="en" dirty="0">
                <a:solidFill>
                  <a:schemeClr val="tx1"/>
                </a:solidFill>
                <a:latin typeface="+mn-lt"/>
              </a:rPr>
              <a:t>&gt; label for the observation (country name)</a:t>
            </a:r>
            <a:endParaRPr dirty="0">
              <a:solidFill>
                <a:schemeClr val="tx1"/>
              </a:solidFill>
              <a:latin typeface="+mn-lt"/>
            </a:endParaRPr>
          </a:p>
          <a:p>
            <a:pPr marL="0" indent="609585">
              <a:lnSpc>
                <a:spcPct val="100000"/>
              </a:lnSpc>
            </a:pPr>
            <a:endParaRPr dirty="0">
              <a:solidFill>
                <a:schemeClr val="tx1"/>
              </a:solidFill>
              <a:latin typeface="+mn-lt"/>
            </a:endParaRPr>
          </a:p>
          <a:p>
            <a:pPr marL="0" indent="0">
              <a:lnSpc>
                <a:spcPct val="100000"/>
              </a:lnSpc>
            </a:pPr>
            <a:r>
              <a:rPr lang="en" dirty="0">
                <a:solidFill>
                  <a:schemeClr val="tx1"/>
                </a:solidFill>
                <a:latin typeface="+mn-lt"/>
              </a:rPr>
              <a:t>Each ID variable in its own column</a:t>
            </a:r>
            <a:endParaRPr dirty="0">
              <a:solidFill>
                <a:schemeClr val="tx1"/>
              </a:solidFill>
              <a:latin typeface="+mn-lt"/>
            </a:endParaRPr>
          </a:p>
        </p:txBody>
      </p:sp>
      <p:sp>
        <p:nvSpPr>
          <p:cNvPr id="3" name="TextBox 2">
            <a:extLst>
              <a:ext uri="{FF2B5EF4-FFF2-40B4-BE49-F238E27FC236}">
                <a16:creationId xmlns:a16="http://schemas.microsoft.com/office/drawing/2014/main" id="{A10E97A3-187E-E224-8518-F591E86DD969}"/>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ncol</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A47D-5D33-579F-E3A8-F5084D0C534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9067297-1767-2DFF-4419-1BBEB99EB2BA}"/>
              </a:ext>
            </a:extLst>
          </p:cNvPr>
          <p:cNvSpPr txBox="1"/>
          <p:nvPr/>
        </p:nvSpPr>
        <p:spPr>
          <a:xfrm>
            <a:off x="2114149" y="2828835"/>
            <a:ext cx="8252861" cy="1200329"/>
          </a:xfrm>
          <a:prstGeom prst="rect">
            <a:avLst/>
          </a:prstGeom>
          <a:noFill/>
        </p:spPr>
        <p:txBody>
          <a:bodyPr wrap="square" rtlCol="0">
            <a:spAutoFit/>
          </a:bodyPr>
          <a:lstStyle/>
          <a:p>
            <a:r>
              <a:rPr lang="en-US" sz="7200" b="1" dirty="0">
                <a:solidFill>
                  <a:srgbClr val="0098BE"/>
                </a:solidFill>
              </a:rPr>
              <a:t>{ </a:t>
            </a:r>
            <a:r>
              <a:rPr lang="en-US" sz="5000" b="1" dirty="0">
                <a:solidFill>
                  <a:srgbClr val="0098BE"/>
                </a:solidFill>
                <a:latin typeface="Monaco" pitchFamily="2" charset="77"/>
              </a:rPr>
              <a:t>CODE SESSION - 01</a:t>
            </a:r>
            <a:r>
              <a:rPr lang="en-US" sz="7200" b="1" dirty="0">
                <a:solidFill>
                  <a:srgbClr val="0098BE"/>
                </a:solidFill>
              </a:rPr>
              <a:t> }</a:t>
            </a:r>
          </a:p>
        </p:txBody>
      </p:sp>
    </p:spTree>
    <p:extLst>
      <p:ext uri="{BB962C8B-B14F-4D97-AF65-F5344CB8AC3E}">
        <p14:creationId xmlns:p14="http://schemas.microsoft.com/office/powerpoint/2010/main" val="420710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E7894-CFCF-F12E-33B2-530E4E2252AA}"/>
            </a:ext>
          </a:extLst>
        </p:cNvPr>
        <p:cNvGrpSpPr/>
        <p:nvPr/>
      </p:nvGrpSpPr>
      <p:grpSpPr>
        <a:xfrm>
          <a:off x="0" y="0"/>
          <a:ext cx="0" cy="0"/>
          <a:chOff x="0" y="0"/>
          <a:chExt cx="0" cy="0"/>
        </a:xfrm>
      </p:grpSpPr>
      <p:sp>
        <p:nvSpPr>
          <p:cNvPr id="2" name="Google Shape;1069;p60">
            <a:extLst>
              <a:ext uri="{FF2B5EF4-FFF2-40B4-BE49-F238E27FC236}">
                <a16:creationId xmlns:a16="http://schemas.microsoft.com/office/drawing/2014/main" id="{D7153B7D-7353-57D2-78AD-AD0855FF13D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 the NHANES data set</a:t>
            </a:r>
            <a:endParaRPr lang="en-US" dirty="0"/>
          </a:p>
        </p:txBody>
      </p:sp>
      <p:pic>
        <p:nvPicPr>
          <p:cNvPr id="5" name="Picture 4" descr="A screenshot of a computer&#10;&#10;AI-generated content may be incorrect.">
            <a:extLst>
              <a:ext uri="{FF2B5EF4-FFF2-40B4-BE49-F238E27FC236}">
                <a16:creationId xmlns:a16="http://schemas.microsoft.com/office/drawing/2014/main" id="{2C0A4E8B-358A-6486-B633-42C9E7A5B301}"/>
              </a:ext>
            </a:extLst>
          </p:cNvPr>
          <p:cNvPicPr>
            <a:picLocks noChangeAspect="1"/>
          </p:cNvPicPr>
          <p:nvPr/>
        </p:nvPicPr>
        <p:blipFill>
          <a:blip r:embed="rId2"/>
          <a:stretch>
            <a:fillRect/>
          </a:stretch>
        </p:blipFill>
        <p:spPr>
          <a:xfrm>
            <a:off x="27834" y="2395694"/>
            <a:ext cx="12136331" cy="1534280"/>
          </a:xfrm>
          <a:prstGeom prst="rect">
            <a:avLst/>
          </a:prstGeom>
        </p:spPr>
      </p:pic>
      <p:sp>
        <p:nvSpPr>
          <p:cNvPr id="8" name="TextBox 7">
            <a:extLst>
              <a:ext uri="{FF2B5EF4-FFF2-40B4-BE49-F238E27FC236}">
                <a16:creationId xmlns:a16="http://schemas.microsoft.com/office/drawing/2014/main" id="{636B70C5-966A-1163-961B-95CFB0C38660}"/>
              </a:ext>
            </a:extLst>
          </p:cNvPr>
          <p:cNvSpPr txBox="1"/>
          <p:nvPr/>
        </p:nvSpPr>
        <p:spPr>
          <a:xfrm>
            <a:off x="0" y="1661772"/>
            <a:ext cx="2898250" cy="584775"/>
          </a:xfrm>
          <a:prstGeom prst="rect">
            <a:avLst/>
          </a:prstGeom>
          <a:solidFill>
            <a:srgbClr val="FFFF00">
              <a:alpha val="21064"/>
            </a:srgbClr>
          </a:solidFill>
          <a:ln>
            <a:noFill/>
          </a:ln>
        </p:spPr>
        <p:txBody>
          <a:bodyPr wrap="square">
            <a:spAutoFit/>
          </a:bodyPr>
          <a:lstStyle/>
          <a:p>
            <a:pPr algn="ctr"/>
            <a:r>
              <a:rPr lang="en-US" sz="3200" b="1" dirty="0">
                <a:solidFill>
                  <a:srgbClr val="F02446"/>
                </a:solidFill>
                <a:latin typeface="Monaco" pitchFamily="2" charset="77"/>
                <a:cs typeface="Courier New" panose="02070309020205020404" pitchFamily="49" charset="0"/>
              </a:rPr>
              <a:t>View(</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extLst>
      <p:ext uri="{BB962C8B-B14F-4D97-AF65-F5344CB8AC3E}">
        <p14:creationId xmlns:p14="http://schemas.microsoft.com/office/powerpoint/2010/main" val="3827609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a:t>
            </a:r>
            <a:r>
              <a:rPr lang="en-US" dirty="0"/>
              <a:t>The $ operator</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columns by names as:</a:t>
            </a:r>
          </a:p>
          <a:p>
            <a:pPr marL="0" indent="0">
              <a:lnSpc>
                <a:spcPct val="100000"/>
              </a:lnSpc>
              <a:buNone/>
            </a:pPr>
            <a:r>
              <a:rPr lang="en-US" sz="3200" dirty="0">
                <a:solidFill>
                  <a:schemeClr val="tx1"/>
                </a:solidFill>
              </a:rPr>
              <a:t>	</a:t>
            </a:r>
            <a:r>
              <a:rPr lang="en-US" sz="3200" b="1" dirty="0" err="1">
                <a:solidFill>
                  <a:srgbClr val="0070C0"/>
                </a:solidFill>
                <a:latin typeface="Monaco" pitchFamily="2" charset="77"/>
                <a:cs typeface="Courier New" panose="02070309020205020404" pitchFamily="49" charset="0"/>
              </a:rPr>
              <a:t>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column</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dirty="0">
              <a:solidFill>
                <a:schemeClr val="tx1"/>
              </a:solidFill>
            </a:endParaRPr>
          </a:p>
          <a:p>
            <a:pPr marL="0" indent="0">
              <a:lnSpc>
                <a:spcPct val="100000"/>
              </a:lnSpc>
              <a:buNone/>
            </a:pPr>
            <a:r>
              <a:rPr lang="en-US" sz="3200" dirty="0">
                <a:solidFill>
                  <a:schemeClr val="tx1"/>
                </a:solidFill>
              </a:rPr>
              <a:t>Example</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r>
              <a:rPr lang="en-US" sz="3200" b="1" dirty="0">
                <a:solidFill>
                  <a:srgbClr val="00B050"/>
                </a:solidFill>
                <a:latin typeface="Monaco" pitchFamily="2" charset="77"/>
                <a:cs typeface="Courier New" panose="02070309020205020404" pitchFamily="49" charset="0"/>
              </a:rPr>
              <a:t>	</a:t>
            </a:r>
            <a:r>
              <a:rPr lang="en-US" sz="3200" b="1" dirty="0" err="1">
                <a:solidFill>
                  <a:srgbClr val="0070C0"/>
                </a:solidFill>
                <a:latin typeface="Monaco" pitchFamily="2" charset="77"/>
                <a:cs typeface="Courier New" panose="02070309020205020404" pitchFamily="49" charset="0"/>
              </a:rPr>
              <a:t>healthdata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age</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3450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a:t>
            </a:r>
            <a:r>
              <a:rPr lang="en-US" dirty="0"/>
              <a:t>Indexing</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569245"/>
            <a:ext cx="7802298" cy="4247895"/>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rows or columns by indexing as:</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rows</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columns</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dirty="0">
              <a:solidFill>
                <a:schemeClr val="tx1"/>
              </a:solidFill>
            </a:endParaRPr>
          </a:p>
          <a:p>
            <a:pPr marL="0" indent="0">
              <a:lnSpc>
                <a:spcPct val="100000"/>
              </a:lnSpc>
              <a:buNone/>
            </a:pPr>
            <a:r>
              <a:rPr lang="en-US" sz="3200" dirty="0">
                <a:solidFill>
                  <a:schemeClr val="tx1"/>
                </a:solidFill>
              </a:rPr>
              <a:t>Example</a:t>
            </a: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err="1">
                <a:solidFill>
                  <a:srgbClr val="0070C0"/>
                </a:solidFill>
                <a:latin typeface="Courier New" panose="02070309020205020404" pitchFamily="49" charset="0"/>
                <a:cs typeface="Courier New" panose="02070309020205020404" pitchFamily="49" charset="0"/>
              </a:rPr>
              <a:t>healthdata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a:solidFill>
                  <a:srgbClr val="C00000"/>
                </a:solidFill>
                <a:latin typeface="Courier New" panose="02070309020205020404" pitchFamily="49" charset="0"/>
                <a:cs typeface="Courier New" panose="02070309020205020404" pitchFamily="49" charset="0"/>
              </a:rPr>
              <a:t>1:5</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3:10</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75956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197D5-511F-D0B8-8AE0-6B86FD6FDE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924562A-76AD-BE55-CB3F-97E250C173D7}"/>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Boolean Operations</a:t>
            </a:r>
          </a:p>
        </p:txBody>
      </p:sp>
    </p:spTree>
    <p:extLst>
      <p:ext uri="{BB962C8B-B14F-4D97-AF65-F5344CB8AC3E}">
        <p14:creationId xmlns:p14="http://schemas.microsoft.com/office/powerpoint/2010/main" val="381687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C5A81-9016-2BDF-8B25-AB4EF9657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695907-EF36-BE77-C30F-47106118E59C}"/>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 Logical operators: </a:t>
            </a:r>
          </a:p>
        </p:txBody>
      </p:sp>
      <p:sp>
        <p:nvSpPr>
          <p:cNvPr id="4" name="TextBox 3">
            <a:extLst>
              <a:ext uri="{FF2B5EF4-FFF2-40B4-BE49-F238E27FC236}">
                <a16:creationId xmlns:a16="http://schemas.microsoft.com/office/drawing/2014/main" id="{745E362F-08C0-735C-1AB8-2DA238BF63F1}"/>
              </a:ext>
            </a:extLst>
          </p:cNvPr>
          <p:cNvSpPr txBox="1"/>
          <p:nvPr/>
        </p:nvSpPr>
        <p:spPr>
          <a:xfrm>
            <a:off x="585136" y="1344040"/>
            <a:ext cx="7055184"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Logical operators are used to compare the output of two comparisons.</a:t>
            </a:r>
          </a:p>
          <a:p>
            <a:r>
              <a:rPr lang="en-US" dirty="0"/>
              <a:t>There are three types of logical operators in R</a:t>
            </a:r>
          </a:p>
          <a:p>
            <a:pPr marL="285750" indent="-285750">
              <a:buFont typeface="Arial" panose="020B0604020202020204" pitchFamily="34" charset="0"/>
              <a:buChar char="•"/>
            </a:pPr>
            <a:r>
              <a:rPr lang="en-US" dirty="0">
                <a:latin typeface=""/>
              </a:rPr>
              <a:t>AND	( &amp; )</a:t>
            </a:r>
          </a:p>
          <a:p>
            <a:pPr marL="285750" indent="-285750">
              <a:buFont typeface="Arial" panose="020B0604020202020204" pitchFamily="34" charset="0"/>
              <a:buChar char="•"/>
            </a:pPr>
            <a:r>
              <a:rPr lang="en-US" dirty="0">
                <a:latin typeface=""/>
              </a:rPr>
              <a:t>OR	( | )</a:t>
            </a:r>
          </a:p>
          <a:p>
            <a:pPr marL="285750" indent="-285750">
              <a:buFont typeface="Arial" panose="020B0604020202020204" pitchFamily="34" charset="0"/>
              <a:buChar char="•"/>
            </a:pPr>
            <a:r>
              <a:rPr lang="en-US" dirty="0">
                <a:latin typeface=""/>
              </a:rPr>
              <a:t>NOT	( ! )</a:t>
            </a:r>
          </a:p>
        </p:txBody>
      </p:sp>
      <p:pic>
        <p:nvPicPr>
          <p:cNvPr id="21506" name="Picture 2" descr="Boolean-Algebra-Operations">
            <a:extLst>
              <a:ext uri="{FF2B5EF4-FFF2-40B4-BE49-F238E27FC236}">
                <a16:creationId xmlns:a16="http://schemas.microsoft.com/office/drawing/2014/main" id="{029431B3-92AF-F85B-F2A4-830C939381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oolean-Algebra-Operations">
            <a:extLst>
              <a:ext uri="{FF2B5EF4-FFF2-40B4-BE49-F238E27FC236}">
                <a16:creationId xmlns:a16="http://schemas.microsoft.com/office/drawing/2014/main" id="{42D457FD-A2A1-463A-BF79-60E568A4F4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oolean-Algebra-Operations">
            <a:extLst>
              <a:ext uri="{FF2B5EF4-FFF2-40B4-BE49-F238E27FC236}">
                <a16:creationId xmlns:a16="http://schemas.microsoft.com/office/drawing/2014/main" id="{AEF0026D-3596-B830-7E55-0709CC7F2D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1D5945-598F-BE42-6484-57AF95FA14B4}"/>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8" name="TextBox 7">
            <a:extLst>
              <a:ext uri="{FF2B5EF4-FFF2-40B4-BE49-F238E27FC236}">
                <a16:creationId xmlns:a16="http://schemas.microsoft.com/office/drawing/2014/main" id="{B4409A33-1F66-44AC-DE3E-C8D44F20C8B9}"/>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9" name="TextBox 8">
            <a:extLst>
              <a:ext uri="{FF2B5EF4-FFF2-40B4-BE49-F238E27FC236}">
                <a16:creationId xmlns:a16="http://schemas.microsoft.com/office/drawing/2014/main" id="{892D062B-9B4E-514B-19FE-519D22052513}"/>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0" name="TextBox 9">
            <a:extLst>
              <a:ext uri="{FF2B5EF4-FFF2-40B4-BE49-F238E27FC236}">
                <a16:creationId xmlns:a16="http://schemas.microsoft.com/office/drawing/2014/main" id="{7D90EBE3-6FE5-6747-362D-2DC99ADABEAD}"/>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1" name="TextBox 10">
            <a:extLst>
              <a:ext uri="{FF2B5EF4-FFF2-40B4-BE49-F238E27FC236}">
                <a16:creationId xmlns:a16="http://schemas.microsoft.com/office/drawing/2014/main" id="{A7E6E913-8D8B-968E-C5DF-6CF0F5D425B7}"/>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2" name="TextBox 11">
            <a:extLst>
              <a:ext uri="{FF2B5EF4-FFF2-40B4-BE49-F238E27FC236}">
                <a16:creationId xmlns:a16="http://schemas.microsoft.com/office/drawing/2014/main" id="{8298D1F2-6510-F787-8B47-C88276CFCE9C}"/>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sp>
        <p:nvSpPr>
          <p:cNvPr id="13" name="TextBox 12">
            <a:extLst>
              <a:ext uri="{FF2B5EF4-FFF2-40B4-BE49-F238E27FC236}">
                <a16:creationId xmlns:a16="http://schemas.microsoft.com/office/drawing/2014/main" id="{D4E66D98-E696-2BDD-607B-D3182145B040}"/>
              </a:ext>
            </a:extLst>
          </p:cNvPr>
          <p:cNvSpPr txBox="1"/>
          <p:nvPr/>
        </p:nvSpPr>
        <p:spPr>
          <a:xfrm>
            <a:off x="8024995" y="1344014"/>
            <a:ext cx="2310464"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	Output</a:t>
            </a:r>
          </a:p>
          <a:p>
            <a:endParaRPr lang="en-US" dirty="0"/>
          </a:p>
          <a:p>
            <a:pPr lvl="1"/>
            <a:r>
              <a:rPr lang="en-US" dirty="0"/>
              <a:t>1 , TRUE  </a:t>
            </a:r>
          </a:p>
          <a:p>
            <a:pPr lvl="1"/>
            <a:r>
              <a:rPr lang="en-US" dirty="0"/>
              <a:t>0 , FALSE</a:t>
            </a:r>
          </a:p>
          <a:p>
            <a:pPr lvl="1"/>
            <a:r>
              <a:rPr lang="en-US" dirty="0"/>
              <a:t>NA (missing)</a:t>
            </a:r>
          </a:p>
          <a:p>
            <a:endParaRPr lang="en-US" dirty="0"/>
          </a:p>
        </p:txBody>
      </p:sp>
    </p:spTree>
    <p:extLst>
      <p:ext uri="{BB962C8B-B14F-4D97-AF65-F5344CB8AC3E}">
        <p14:creationId xmlns:p14="http://schemas.microsoft.com/office/powerpoint/2010/main" val="3125299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5F03-0047-6E03-2628-D87AD9C2D7E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4AEC247-E7F5-D769-9891-7AC66CC60C52}"/>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 Logical operators</a:t>
            </a:r>
          </a:p>
        </p:txBody>
      </p:sp>
      <p:pic>
        <p:nvPicPr>
          <p:cNvPr id="6" name="Picture 2" descr="Boolean-Algebra-Operations">
            <a:extLst>
              <a:ext uri="{FF2B5EF4-FFF2-40B4-BE49-F238E27FC236}">
                <a16:creationId xmlns:a16="http://schemas.microsoft.com/office/drawing/2014/main" id="{C7DD7B22-D868-B67B-D7C3-969BE67FAC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oolean-Algebra-Operations">
            <a:extLst>
              <a:ext uri="{FF2B5EF4-FFF2-40B4-BE49-F238E27FC236}">
                <a16:creationId xmlns:a16="http://schemas.microsoft.com/office/drawing/2014/main" id="{26B44F4F-1C20-4387-9211-228D5C9159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oolean-Algebra-Operations">
            <a:extLst>
              <a:ext uri="{FF2B5EF4-FFF2-40B4-BE49-F238E27FC236}">
                <a16:creationId xmlns:a16="http://schemas.microsoft.com/office/drawing/2014/main" id="{8643C604-5DFA-CCE0-7571-860CC2876F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B2A5E26-44E8-E8EC-D2D7-D0FD0D80D296}"/>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10" name="TextBox 9">
            <a:extLst>
              <a:ext uri="{FF2B5EF4-FFF2-40B4-BE49-F238E27FC236}">
                <a16:creationId xmlns:a16="http://schemas.microsoft.com/office/drawing/2014/main" id="{6B5D94E9-D894-3C7A-A393-D35BE73CBD5D}"/>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11" name="TextBox 10">
            <a:extLst>
              <a:ext uri="{FF2B5EF4-FFF2-40B4-BE49-F238E27FC236}">
                <a16:creationId xmlns:a16="http://schemas.microsoft.com/office/drawing/2014/main" id="{D9ECEE4E-95CE-6E31-A426-B3006789B9BB}"/>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2" name="TextBox 11">
            <a:extLst>
              <a:ext uri="{FF2B5EF4-FFF2-40B4-BE49-F238E27FC236}">
                <a16:creationId xmlns:a16="http://schemas.microsoft.com/office/drawing/2014/main" id="{06996F31-7B86-2928-AC4B-8837E842CAD0}"/>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3" name="TextBox 12">
            <a:extLst>
              <a:ext uri="{FF2B5EF4-FFF2-40B4-BE49-F238E27FC236}">
                <a16:creationId xmlns:a16="http://schemas.microsoft.com/office/drawing/2014/main" id="{7A8BE130-4698-9570-A7C7-626D19231C4E}"/>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4" name="TextBox 13">
            <a:extLst>
              <a:ext uri="{FF2B5EF4-FFF2-40B4-BE49-F238E27FC236}">
                <a16:creationId xmlns:a16="http://schemas.microsoft.com/office/drawing/2014/main" id="{539BED7B-BAAB-5FD2-53FC-48A94FD980A0}"/>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pic>
        <p:nvPicPr>
          <p:cNvPr id="16" name="Picture 6" descr="AND truth table">
            <a:extLst>
              <a:ext uri="{FF2B5EF4-FFF2-40B4-BE49-F238E27FC236}">
                <a16:creationId xmlns:a16="http://schemas.microsoft.com/office/drawing/2014/main" id="{3271DAEE-906B-035D-644B-473174561E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870" t="28646" r="6826" b="11064"/>
          <a:stretch>
            <a:fillRect/>
          </a:stretch>
        </p:blipFill>
        <p:spPr bwMode="auto">
          <a:xfrm>
            <a:off x="1428169" y="2010846"/>
            <a:ext cx="1408164" cy="135601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9DEE0E7F-58B4-6EC1-FAC9-797FCF0358AC}"/>
              </a:ext>
            </a:extLst>
          </p:cNvPr>
          <p:cNvGrpSpPr/>
          <p:nvPr/>
        </p:nvGrpSpPr>
        <p:grpSpPr>
          <a:xfrm>
            <a:off x="1453570" y="1718732"/>
            <a:ext cx="1349658" cy="292114"/>
            <a:chOff x="1453570" y="1718732"/>
            <a:chExt cx="1349658" cy="292114"/>
          </a:xfrm>
        </p:grpSpPr>
        <p:sp>
          <p:nvSpPr>
            <p:cNvPr id="18" name="Rectangle 17">
              <a:extLst>
                <a:ext uri="{FF2B5EF4-FFF2-40B4-BE49-F238E27FC236}">
                  <a16:creationId xmlns:a16="http://schemas.microsoft.com/office/drawing/2014/main" id="{31DE72A6-51A2-308F-D6AE-F378D32C2C38}"/>
                </a:ext>
              </a:extLst>
            </p:cNvPr>
            <p:cNvSpPr/>
            <p:nvPr/>
          </p:nvSpPr>
          <p:spPr>
            <a:xfrm>
              <a:off x="1453570" y="1718733"/>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2F4D8C08-43FE-4EE0-6BB2-02538A98EAD7}"/>
                </a:ext>
              </a:extLst>
            </p:cNvPr>
            <p:cNvSpPr/>
            <p:nvPr/>
          </p:nvSpPr>
          <p:spPr>
            <a:xfrm>
              <a:off x="1910769"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Y</a:t>
              </a:r>
            </a:p>
          </p:txBody>
        </p:sp>
        <p:sp>
          <p:nvSpPr>
            <p:cNvPr id="20" name="Rectangle 19">
              <a:extLst>
                <a:ext uri="{FF2B5EF4-FFF2-40B4-BE49-F238E27FC236}">
                  <a16:creationId xmlns:a16="http://schemas.microsoft.com/office/drawing/2014/main" id="{B9E7FEE0-F4A6-A5AC-CC25-604021CE542F}"/>
                </a:ext>
              </a:extLst>
            </p:cNvPr>
            <p:cNvSpPr/>
            <p:nvPr/>
          </p:nvSpPr>
          <p:spPr>
            <a:xfrm>
              <a:off x="2360264"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pic>
        <p:nvPicPr>
          <p:cNvPr id="22" name="Picture 4" descr="OR truth table">
            <a:extLst>
              <a:ext uri="{FF2B5EF4-FFF2-40B4-BE49-F238E27FC236}">
                <a16:creationId xmlns:a16="http://schemas.microsoft.com/office/drawing/2014/main" id="{9FD77D1D-C3D0-7C73-3534-0CBD882921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739" t="27141" r="6566" b="10805"/>
          <a:stretch>
            <a:fillRect/>
          </a:stretch>
        </p:blipFill>
        <p:spPr bwMode="auto">
          <a:xfrm>
            <a:off x="5093713" y="2002549"/>
            <a:ext cx="1408164" cy="137846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33961494-4B63-4483-5B30-D30DFB32758B}"/>
              </a:ext>
            </a:extLst>
          </p:cNvPr>
          <p:cNvGrpSpPr/>
          <p:nvPr/>
        </p:nvGrpSpPr>
        <p:grpSpPr>
          <a:xfrm>
            <a:off x="5116971" y="1710436"/>
            <a:ext cx="1355267" cy="292114"/>
            <a:chOff x="1453570" y="1718732"/>
            <a:chExt cx="1349658" cy="292114"/>
          </a:xfrm>
        </p:grpSpPr>
        <p:sp>
          <p:nvSpPr>
            <p:cNvPr id="24" name="Rectangle 23">
              <a:extLst>
                <a:ext uri="{FF2B5EF4-FFF2-40B4-BE49-F238E27FC236}">
                  <a16:creationId xmlns:a16="http://schemas.microsoft.com/office/drawing/2014/main" id="{50D6F241-A4C7-02AE-F505-D852617A5C3C}"/>
                </a:ext>
              </a:extLst>
            </p:cNvPr>
            <p:cNvSpPr/>
            <p:nvPr/>
          </p:nvSpPr>
          <p:spPr>
            <a:xfrm>
              <a:off x="1453570" y="1718733"/>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25" name="Rectangle 24">
              <a:extLst>
                <a:ext uri="{FF2B5EF4-FFF2-40B4-BE49-F238E27FC236}">
                  <a16:creationId xmlns:a16="http://schemas.microsoft.com/office/drawing/2014/main" id="{6A579FF0-AA28-23FB-4584-F3F7C9F16895}"/>
                </a:ext>
              </a:extLst>
            </p:cNvPr>
            <p:cNvSpPr/>
            <p:nvPr/>
          </p:nvSpPr>
          <p:spPr>
            <a:xfrm>
              <a:off x="1910769"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Y</a:t>
              </a:r>
            </a:p>
          </p:txBody>
        </p:sp>
        <p:sp>
          <p:nvSpPr>
            <p:cNvPr id="26" name="Rectangle 25">
              <a:extLst>
                <a:ext uri="{FF2B5EF4-FFF2-40B4-BE49-F238E27FC236}">
                  <a16:creationId xmlns:a16="http://schemas.microsoft.com/office/drawing/2014/main" id="{4E4BA067-FC3D-48B5-2D04-888BC684777A}"/>
                </a:ext>
              </a:extLst>
            </p:cNvPr>
            <p:cNvSpPr/>
            <p:nvPr/>
          </p:nvSpPr>
          <p:spPr>
            <a:xfrm>
              <a:off x="2360264"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pic>
        <p:nvPicPr>
          <p:cNvPr id="22530" name="Picture 2" descr="NOT truth table">
            <a:extLst>
              <a:ext uri="{FF2B5EF4-FFF2-40B4-BE49-F238E27FC236}">
                <a16:creationId xmlns:a16="http://schemas.microsoft.com/office/drawing/2014/main" id="{7E58E62F-9E12-EF1D-CDC8-5F0881A39D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157" t="36567" r="28764" b="21259"/>
          <a:stretch>
            <a:fillRect/>
          </a:stretch>
        </p:blipFill>
        <p:spPr bwMode="auto">
          <a:xfrm>
            <a:off x="8692643" y="2197636"/>
            <a:ext cx="987299" cy="70477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B0F1802B-D296-FF30-6673-389BA1476C11}"/>
              </a:ext>
            </a:extLst>
          </p:cNvPr>
          <p:cNvSpPr/>
          <p:nvPr/>
        </p:nvSpPr>
        <p:spPr>
          <a:xfrm>
            <a:off x="8759257" y="1905524"/>
            <a:ext cx="444805"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28" name="Rectangle 27">
            <a:extLst>
              <a:ext uri="{FF2B5EF4-FFF2-40B4-BE49-F238E27FC236}">
                <a16:creationId xmlns:a16="http://schemas.microsoft.com/office/drawing/2014/main" id="{2475BE26-AD1A-AE71-5B4E-A976170077F6}"/>
              </a:ext>
            </a:extLst>
          </p:cNvPr>
          <p:cNvSpPr/>
          <p:nvPr/>
        </p:nvSpPr>
        <p:spPr>
          <a:xfrm>
            <a:off x="9218356" y="1905523"/>
            <a:ext cx="444805"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30" name="TextBox 29">
            <a:extLst>
              <a:ext uri="{FF2B5EF4-FFF2-40B4-BE49-F238E27FC236}">
                <a16:creationId xmlns:a16="http://schemas.microsoft.com/office/drawing/2014/main" id="{A20741AD-8209-AD0F-68D4-4BE3458AD2E3}"/>
              </a:ext>
            </a:extLst>
          </p:cNvPr>
          <p:cNvSpPr txBox="1"/>
          <p:nvPr/>
        </p:nvSpPr>
        <p:spPr>
          <a:xfrm>
            <a:off x="748863" y="1260162"/>
            <a:ext cx="3222802" cy="338554"/>
          </a:xfrm>
          <a:prstGeom prst="rect">
            <a:avLst/>
          </a:prstGeom>
          <a:noFill/>
        </p:spPr>
        <p:txBody>
          <a:bodyPr wrap="square">
            <a:spAutoFit/>
          </a:bodyPr>
          <a:lstStyle/>
          <a:p>
            <a:r>
              <a:rPr lang="en-US" sz="1600" b="1" dirty="0"/>
              <a:t>both conditions must be TRUE</a:t>
            </a:r>
            <a:endParaRPr lang="en-US" sz="1600" dirty="0"/>
          </a:p>
        </p:txBody>
      </p:sp>
      <p:sp>
        <p:nvSpPr>
          <p:cNvPr id="32" name="TextBox 31">
            <a:extLst>
              <a:ext uri="{FF2B5EF4-FFF2-40B4-BE49-F238E27FC236}">
                <a16:creationId xmlns:a16="http://schemas.microsoft.com/office/drawing/2014/main" id="{1200BC5A-025C-E6A1-970E-1D482E90A97B}"/>
              </a:ext>
            </a:extLst>
          </p:cNvPr>
          <p:cNvSpPr txBox="1"/>
          <p:nvPr/>
        </p:nvSpPr>
        <p:spPr>
          <a:xfrm>
            <a:off x="4157134" y="1272414"/>
            <a:ext cx="3352799" cy="338554"/>
          </a:xfrm>
          <a:prstGeom prst="rect">
            <a:avLst/>
          </a:prstGeom>
          <a:noFill/>
        </p:spPr>
        <p:txBody>
          <a:bodyPr wrap="square">
            <a:spAutoFit/>
          </a:bodyPr>
          <a:lstStyle/>
          <a:p>
            <a:r>
              <a:rPr lang="en-US" sz="1600" b="1" dirty="0"/>
              <a:t>at least 1 condition  must be TRUE</a:t>
            </a:r>
            <a:endParaRPr lang="en-US" sz="1600" dirty="0"/>
          </a:p>
        </p:txBody>
      </p:sp>
      <p:sp>
        <p:nvSpPr>
          <p:cNvPr id="33" name="TextBox 32">
            <a:extLst>
              <a:ext uri="{FF2B5EF4-FFF2-40B4-BE49-F238E27FC236}">
                <a16:creationId xmlns:a16="http://schemas.microsoft.com/office/drawing/2014/main" id="{4D10EB6E-3B04-2766-1905-4C9101AEB633}"/>
              </a:ext>
            </a:extLst>
          </p:cNvPr>
          <p:cNvSpPr txBox="1"/>
          <p:nvPr/>
        </p:nvSpPr>
        <p:spPr>
          <a:xfrm>
            <a:off x="8048511" y="1260162"/>
            <a:ext cx="2992022" cy="830997"/>
          </a:xfrm>
          <a:prstGeom prst="rect">
            <a:avLst/>
          </a:prstGeom>
          <a:noFill/>
        </p:spPr>
        <p:txBody>
          <a:bodyPr wrap="square">
            <a:spAutoFit/>
          </a:bodyPr>
          <a:lstStyle/>
          <a:p>
            <a:r>
              <a:rPr lang="en-US" sz="1600" b="1" dirty="0"/>
              <a:t>condition must be NOT TRUE</a:t>
            </a:r>
          </a:p>
          <a:p>
            <a:r>
              <a:rPr lang="en-US" sz="1600" b="1" dirty="0"/>
              <a:t>= condition must be FALSE</a:t>
            </a:r>
            <a:endParaRPr lang="en-US" sz="1600" dirty="0"/>
          </a:p>
          <a:p>
            <a:endParaRPr lang="en-US" sz="1600" dirty="0"/>
          </a:p>
        </p:txBody>
      </p:sp>
    </p:spTree>
    <p:extLst>
      <p:ext uri="{BB962C8B-B14F-4D97-AF65-F5344CB8AC3E}">
        <p14:creationId xmlns:p14="http://schemas.microsoft.com/office/powerpoint/2010/main" val="3890412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7D0CE-8A17-57B3-ED2A-704BD02FF85C}"/>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98898971-DC1A-0DAA-24F4-77AC2A61689A}"/>
              </a:ext>
            </a:extLst>
          </p:cNvPr>
          <p:cNvGrpSpPr/>
          <p:nvPr/>
        </p:nvGrpSpPr>
        <p:grpSpPr>
          <a:xfrm>
            <a:off x="857711" y="1570436"/>
            <a:ext cx="1432100" cy="1656728"/>
            <a:chOff x="10201100" y="694780"/>
            <a:chExt cx="1823720" cy="2109775"/>
          </a:xfrm>
        </p:grpSpPr>
        <p:pic>
          <p:nvPicPr>
            <p:cNvPr id="4" name="Picture 4" descr="improvement Vector Icons free download in SVG, PNG Format">
              <a:extLst>
                <a:ext uri="{FF2B5EF4-FFF2-40B4-BE49-F238E27FC236}">
                  <a16:creationId xmlns:a16="http://schemas.microsoft.com/office/drawing/2014/main" id="{2C1CFFE5-F048-942B-CA7A-011774900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DF7F95-EB79-6C9B-37A1-B7FB57B0FB8D}"/>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
        <p:nvSpPr>
          <p:cNvPr id="8" name="Title 1">
            <a:extLst>
              <a:ext uri="{FF2B5EF4-FFF2-40B4-BE49-F238E27FC236}">
                <a16:creationId xmlns:a16="http://schemas.microsoft.com/office/drawing/2014/main" id="{5B5862A6-61DB-BBB0-144F-9A2BC914F59A}"/>
              </a:ext>
            </a:extLst>
          </p:cNvPr>
          <p:cNvSpPr txBox="1">
            <a:spLocks/>
          </p:cNvSpPr>
          <p:nvPr/>
        </p:nvSpPr>
        <p:spPr>
          <a:xfrm>
            <a:off x="418640" y="107320"/>
            <a:ext cx="11407600" cy="1189554"/>
          </a:xfrm>
          <a:prstGeom prst="rect">
            <a:avLst/>
          </a:prstGeom>
          <a:no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0070C0"/>
                </a:solidFill>
              </a:rPr>
              <a:t>TRY IT ..</a:t>
            </a:r>
            <a:endParaRPr lang="en-US" dirty="0">
              <a:solidFill>
                <a:srgbClr val="0070C0"/>
              </a:solidFill>
            </a:endParaRPr>
          </a:p>
        </p:txBody>
      </p:sp>
      <p:sp>
        <p:nvSpPr>
          <p:cNvPr id="9" name="TextBox 8">
            <a:extLst>
              <a:ext uri="{FF2B5EF4-FFF2-40B4-BE49-F238E27FC236}">
                <a16:creationId xmlns:a16="http://schemas.microsoft.com/office/drawing/2014/main" id="{332F82D4-05B4-1D8D-71E5-6EE90814A418}"/>
              </a:ext>
            </a:extLst>
          </p:cNvPr>
          <p:cNvSpPr txBox="1"/>
          <p:nvPr/>
        </p:nvSpPr>
        <p:spPr>
          <a:xfrm>
            <a:off x="2728881" y="1477038"/>
            <a:ext cx="7431119" cy="3046988"/>
          </a:xfrm>
          <a:prstGeom prst="rect">
            <a:avLst/>
          </a:prstGeom>
          <a:noFill/>
        </p:spPr>
        <p:txBody>
          <a:bodyPr wrap="square" rtlCol="0">
            <a:spAutoFit/>
          </a:bodyPr>
          <a:lstStyle/>
          <a:p>
            <a:r>
              <a:rPr lang="en-US" sz="1600" b="1" dirty="0">
                <a:solidFill>
                  <a:srgbClr val="00B050"/>
                </a:solidFill>
                <a:latin typeface="Monaco" pitchFamily="2" charset="77"/>
              </a:rPr>
              <a:t># evaluate the following in the R console (or predict)</a:t>
            </a:r>
          </a:p>
          <a:p>
            <a:endParaRPr lang="en-US" sz="2200" b="1" dirty="0">
              <a:solidFill>
                <a:schemeClr val="accent1">
                  <a:lumMod val="50000"/>
                  <a:lumOff val="50000"/>
                </a:schemeClr>
              </a:solidFill>
              <a:latin typeface="Monaco" pitchFamily="2" charset="77"/>
            </a:endParaRPr>
          </a:p>
          <a:p>
            <a:r>
              <a:rPr lang="en-US" sz="2200" b="1" dirty="0">
                <a:solidFill>
                  <a:schemeClr val="accent1">
                    <a:lumMod val="50000"/>
                    <a:lumOff val="50000"/>
                  </a:schemeClr>
                </a:solidFill>
                <a:latin typeface="Monaco" pitchFamily="2" charset="77"/>
              </a:rPr>
              <a:t>TRUE</a:t>
            </a:r>
            <a:r>
              <a:rPr lang="en-US" sz="2200" b="1" dirty="0">
                <a:latin typeface="Monaco" pitchFamily="2" charset="77"/>
              </a:rPr>
              <a:t>  &amp;  </a:t>
            </a:r>
            <a:r>
              <a:rPr lang="en-US" sz="2200" b="1" dirty="0">
                <a:solidFill>
                  <a:schemeClr val="accent1">
                    <a:lumMod val="50000"/>
                    <a:lumOff val="50000"/>
                  </a:schemeClr>
                </a:solidFill>
                <a:latin typeface="Monaco" pitchFamily="2" charset="77"/>
              </a:rPr>
              <a:t>FALSE</a:t>
            </a:r>
          </a:p>
          <a:p>
            <a:r>
              <a:rPr lang="en-US" sz="2200" b="1" dirty="0">
                <a:solidFill>
                  <a:schemeClr val="accent1">
                    <a:lumMod val="50000"/>
                    <a:lumOff val="50000"/>
                  </a:schemeClr>
                </a:solidFill>
                <a:latin typeface="Monaco" pitchFamily="2" charset="77"/>
              </a:rPr>
              <a:t>TRUE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latin typeface="Monaco" pitchFamily="2" charset="77"/>
              </a:rPr>
              <a:t>!</a:t>
            </a:r>
            <a:r>
              <a:rPr lang="en-US" sz="2200" b="1" dirty="0">
                <a:solidFill>
                  <a:schemeClr val="accent1">
                    <a:lumMod val="50000"/>
                    <a:lumOff val="50000"/>
                  </a:schemeClr>
                </a:solidFill>
                <a:latin typeface="Monaco" pitchFamily="2" charset="77"/>
              </a:rPr>
              <a:t>TRUE</a:t>
            </a:r>
            <a:r>
              <a:rPr lang="en-US" sz="2200" b="1" dirty="0">
                <a:latin typeface="Monaco" pitchFamily="2" charset="77"/>
              </a:rPr>
              <a:t> &amp;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latin typeface="Monaco" pitchFamily="2" charset="77"/>
              </a:rPr>
              <a:t>!</a:t>
            </a:r>
            <a:r>
              <a:rPr lang="en-US" sz="2200" b="1" dirty="0">
                <a:solidFill>
                  <a:schemeClr val="accent1">
                    <a:lumMod val="50000"/>
                    <a:lumOff val="50000"/>
                  </a:schemeClr>
                </a:solidFill>
                <a:latin typeface="Monaco" pitchFamily="2" charset="77"/>
              </a:rPr>
              <a:t>FALSE</a:t>
            </a:r>
            <a:r>
              <a:rPr lang="en-US" sz="2200" b="1" dirty="0">
                <a:latin typeface="Monaco" pitchFamily="2" charset="77"/>
              </a:rPr>
              <a:t> &amp;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 </a:t>
            </a:r>
            <a:r>
              <a:rPr lang="en-US" sz="2200" b="1" dirty="0">
                <a:latin typeface="Monaco" pitchFamily="2" charset="77"/>
              </a:rPr>
              <a:t>| !</a:t>
            </a:r>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p:txBody>
      </p:sp>
      <p:sp>
        <p:nvSpPr>
          <p:cNvPr id="2" name="TextBox 1">
            <a:extLst>
              <a:ext uri="{FF2B5EF4-FFF2-40B4-BE49-F238E27FC236}">
                <a16:creationId xmlns:a16="http://schemas.microsoft.com/office/drawing/2014/main" id="{41E0F194-85FE-5F52-37E2-DDB7E5AD76C0}"/>
              </a:ext>
            </a:extLst>
          </p:cNvPr>
          <p:cNvSpPr txBox="1"/>
          <p:nvPr/>
        </p:nvSpPr>
        <p:spPr>
          <a:xfrm>
            <a:off x="2887132" y="4955272"/>
            <a:ext cx="6697133" cy="646331"/>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Work out the individual expressions to TRUE or FALSE first, </a:t>
            </a:r>
          </a:p>
          <a:p>
            <a:r>
              <a:rPr lang="en-US" b="1" dirty="0">
                <a:solidFill>
                  <a:srgbClr val="C00000"/>
                </a:solidFill>
              </a:rPr>
              <a:t>then compute the answer according to the Boolean logic tables</a:t>
            </a:r>
            <a:endParaRPr lang="en-US" sz="1400" dirty="0">
              <a:latin typeface="Monaco" pitchFamily="2" charset="77"/>
            </a:endParaRPr>
          </a:p>
        </p:txBody>
      </p:sp>
      <p:pic>
        <p:nvPicPr>
          <p:cNvPr id="6" name="Picture 2" descr="Free Vectors | Hint icon light bulb">
            <a:extLst>
              <a:ext uri="{FF2B5EF4-FFF2-40B4-BE49-F238E27FC236}">
                <a16:creationId xmlns:a16="http://schemas.microsoft.com/office/drawing/2014/main" id="{19D568A4-08F3-5216-CE05-692158C90B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77" t="6187" r="22022" b="7513"/>
          <a:stretch>
            <a:fillRect/>
          </a:stretch>
        </p:blipFill>
        <p:spPr bwMode="auto">
          <a:xfrm>
            <a:off x="1803400" y="4683661"/>
            <a:ext cx="997269" cy="1189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655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3F4A-D478-5729-1401-53ECB19C4CC4}"/>
              </a:ext>
            </a:extLst>
          </p:cNvPr>
          <p:cNvSpPr>
            <a:spLocks noGrp="1"/>
          </p:cNvSpPr>
          <p:nvPr>
            <p:ph type="title"/>
          </p:nvPr>
        </p:nvSpPr>
        <p:spPr/>
        <p:txBody>
          <a:bodyPr/>
          <a:lstStyle/>
          <a:p>
            <a:r>
              <a:rPr lang="en-US" dirty="0">
                <a:solidFill>
                  <a:schemeClr val="tx1"/>
                </a:solidFill>
                <a:cs typeface="Calibri Light"/>
              </a:rPr>
              <a:t>Sticky Notes</a:t>
            </a:r>
            <a:endParaRPr lang="en-US" dirty="0">
              <a:solidFill>
                <a:schemeClr val="tx1"/>
              </a:solidFill>
            </a:endParaRPr>
          </a:p>
        </p:txBody>
      </p:sp>
      <p:sp>
        <p:nvSpPr>
          <p:cNvPr id="4" name="Rectangle 3">
            <a:extLst>
              <a:ext uri="{FF2B5EF4-FFF2-40B4-BE49-F238E27FC236}">
                <a16:creationId xmlns:a16="http://schemas.microsoft.com/office/drawing/2014/main" id="{66558F09-7D66-28DC-9E45-085F2002669B}"/>
              </a:ext>
            </a:extLst>
          </p:cNvPr>
          <p:cNvSpPr/>
          <p:nvPr/>
        </p:nvSpPr>
        <p:spPr>
          <a:xfrm>
            <a:off x="1757945" y="2653311"/>
            <a:ext cx="3146961" cy="257298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cs typeface="Calibri"/>
              </a:rPr>
              <a:t>I'm done/</a:t>
            </a:r>
          </a:p>
          <a:p>
            <a:pPr algn="ctr"/>
            <a:r>
              <a:rPr lang="en-US" sz="4000" dirty="0">
                <a:solidFill>
                  <a:schemeClr val="tx1"/>
                </a:solidFill>
                <a:cs typeface="Calibri"/>
              </a:rPr>
              <a:t>doing OK</a:t>
            </a:r>
          </a:p>
        </p:txBody>
      </p:sp>
      <p:sp>
        <p:nvSpPr>
          <p:cNvPr id="5" name="Rectangle 4">
            <a:extLst>
              <a:ext uri="{FF2B5EF4-FFF2-40B4-BE49-F238E27FC236}">
                <a16:creationId xmlns:a16="http://schemas.microsoft.com/office/drawing/2014/main" id="{0A7354D6-DB7C-E355-3746-5BA10A8D2EB1}"/>
              </a:ext>
            </a:extLst>
          </p:cNvPr>
          <p:cNvSpPr/>
          <p:nvPr/>
        </p:nvSpPr>
        <p:spPr>
          <a:xfrm>
            <a:off x="7151321" y="2653311"/>
            <a:ext cx="3146961" cy="2572987"/>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dirty="0">
                <a:solidFill>
                  <a:schemeClr val="tx1"/>
                </a:solidFill>
                <a:cs typeface="Calibri"/>
              </a:rPr>
              <a:t>I need help/</a:t>
            </a:r>
          </a:p>
          <a:p>
            <a:pPr algn="ctr"/>
            <a:r>
              <a:rPr lang="en-US" sz="4000" dirty="0">
                <a:solidFill>
                  <a:schemeClr val="tx1"/>
                </a:solidFill>
                <a:cs typeface="Calibri"/>
              </a:rPr>
              <a:t>I'm stuck</a:t>
            </a:r>
          </a:p>
        </p:txBody>
      </p:sp>
    </p:spTree>
    <p:extLst>
      <p:ext uri="{BB962C8B-B14F-4D97-AF65-F5344CB8AC3E}">
        <p14:creationId xmlns:p14="http://schemas.microsoft.com/office/powerpoint/2010/main" val="1949433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animals on a pink background&#10;&#10;Description automatically generated">
            <a:extLst>
              <a:ext uri="{FF2B5EF4-FFF2-40B4-BE49-F238E27FC236}">
                <a16:creationId xmlns:a16="http://schemas.microsoft.com/office/drawing/2014/main" id="{BE122188-CF90-54A6-D2BF-3696F7BF85A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2762" y="552986"/>
            <a:ext cx="4203342" cy="6305014"/>
          </a:xfrm>
          <a:prstGeom prst="rect">
            <a:avLst/>
          </a:prstGeom>
        </p:spPr>
      </p:pic>
      <p:sp>
        <p:nvSpPr>
          <p:cNvPr id="3" name="Title 4">
            <a:extLst>
              <a:ext uri="{FF2B5EF4-FFF2-40B4-BE49-F238E27FC236}">
                <a16:creationId xmlns:a16="http://schemas.microsoft.com/office/drawing/2014/main" id="{33C0C763-C953-D95F-EF94-56C5B57B1993}"/>
              </a:ext>
            </a:extLst>
          </p:cNvPr>
          <p:cNvSpPr txBox="1">
            <a:spLocks/>
          </p:cNvSpPr>
          <p:nvPr/>
        </p:nvSpPr>
        <p:spPr>
          <a:xfrm>
            <a:off x="5943438" y="552986"/>
            <a:ext cx="4159237" cy="1003738"/>
          </a:xfrm>
          <a:prstGeom prst="rect">
            <a:avLst/>
          </a:prstGeom>
        </p:spPr>
        <p:txBody>
          <a:bodyPr anchor="ctr">
            <a:normAutofit fontScale="925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tx1"/>
                </a:solidFill>
              </a:rPr>
              <a:t>Who are you?</a:t>
            </a:r>
          </a:p>
        </p:txBody>
      </p:sp>
      <p:graphicFrame>
        <p:nvGraphicFramePr>
          <p:cNvPr id="4" name="Content Placeholder 5">
            <a:extLst>
              <a:ext uri="{FF2B5EF4-FFF2-40B4-BE49-F238E27FC236}">
                <a16:creationId xmlns:a16="http://schemas.microsoft.com/office/drawing/2014/main" id="{9D46F4D3-3560-C7A6-62B8-516B5FB153F8}"/>
              </a:ext>
            </a:extLst>
          </p:cNvPr>
          <p:cNvGraphicFramePr>
            <a:graphicFrameLocks/>
          </p:cNvGraphicFramePr>
          <p:nvPr>
            <p:extLst>
              <p:ext uri="{D42A27DB-BD31-4B8C-83A1-F6EECF244321}">
                <p14:modId xmlns:p14="http://schemas.microsoft.com/office/powerpoint/2010/main" val="4083380647"/>
              </p:ext>
            </p:extLst>
          </p:nvPr>
        </p:nvGraphicFramePr>
        <p:xfrm>
          <a:off x="6184070" y="1556724"/>
          <a:ext cx="4482164" cy="50795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7165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0DCD4EF-8605-8042-ADE1-ED96CAFA582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A13EE5BD-C2E3-E249-AE11-D8DB1BBB90D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F3EE2DA5-BAD8-8948-9D72-BC53DE6391E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2E6B7C4F-2F05-0F4B-B6E1-A4588166CFC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C6E2370E-8196-7F4E-B5C6-ABE25A546D8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56DE7B6C-1AF3-744E-8BC5-954EA1998F2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6193083-DB53-786E-804A-640E2D96DC56}"/>
              </a:ext>
            </a:extLst>
          </p:cNvPr>
          <p:cNvSpPr txBox="1"/>
          <p:nvPr/>
        </p:nvSpPr>
        <p:spPr>
          <a:xfrm>
            <a:off x="2899209" y="3321471"/>
            <a:ext cx="6393582" cy="1631216"/>
          </a:xfrm>
          <a:prstGeom prst="rect">
            <a:avLst/>
          </a:prstGeom>
          <a:noFill/>
        </p:spPr>
        <p:txBody>
          <a:bodyPr wrap="square">
            <a:spAutoFit/>
          </a:bodyPr>
          <a:lstStyle/>
          <a:p>
            <a:r>
              <a:rPr lang="en-US" sz="10000" dirty="0">
                <a:latin typeface="+mj-lt"/>
              </a:rPr>
              <a:t>Let’s start !</a:t>
            </a:r>
          </a:p>
        </p:txBody>
      </p:sp>
      <p:sp>
        <p:nvSpPr>
          <p:cNvPr id="2" name="TextBox 1">
            <a:extLst>
              <a:ext uri="{FF2B5EF4-FFF2-40B4-BE49-F238E27FC236}">
                <a16:creationId xmlns:a16="http://schemas.microsoft.com/office/drawing/2014/main" id="{9AC017FE-56E2-B003-864F-B3F7033CB278}"/>
              </a:ext>
            </a:extLst>
          </p:cNvPr>
          <p:cNvSpPr txBox="1"/>
          <p:nvPr/>
        </p:nvSpPr>
        <p:spPr>
          <a:xfrm>
            <a:off x="2531064" y="1397483"/>
            <a:ext cx="6980582" cy="1323439"/>
          </a:xfrm>
          <a:prstGeom prst="rect">
            <a:avLst/>
          </a:prstGeom>
          <a:noFill/>
        </p:spPr>
        <p:txBody>
          <a:bodyPr wrap="square">
            <a:spAutoFit/>
          </a:bodyPr>
          <a:lstStyle/>
          <a:p>
            <a:pPr algn="ctr"/>
            <a:r>
              <a:rPr lang="en-US" sz="4000" b="1" dirty="0">
                <a:solidFill>
                  <a:schemeClr val="accent3">
                    <a:lumMod val="75000"/>
                  </a:schemeClr>
                </a:solidFill>
                <a:latin typeface="+mj-lt"/>
              </a:rPr>
              <a:t>Double click on the </a:t>
            </a:r>
            <a:r>
              <a:rPr lang="en-US" sz="4000" b="1" dirty="0">
                <a:solidFill>
                  <a:srgbClr val="00B050"/>
                </a:solidFill>
                <a:latin typeface="+mj-lt"/>
              </a:rPr>
              <a:t>.</a:t>
            </a:r>
            <a:r>
              <a:rPr lang="en-US" sz="4000" b="1" dirty="0" err="1">
                <a:solidFill>
                  <a:srgbClr val="00B050"/>
                </a:solidFill>
                <a:latin typeface="+mj-lt"/>
              </a:rPr>
              <a:t>RProj</a:t>
            </a:r>
            <a:r>
              <a:rPr lang="en-US" sz="4000" b="1" dirty="0">
                <a:solidFill>
                  <a:srgbClr val="00B050"/>
                </a:solidFill>
                <a:latin typeface="+mj-lt"/>
              </a:rPr>
              <a:t> </a:t>
            </a:r>
            <a:r>
              <a:rPr lang="en-US" sz="4000" b="1" dirty="0">
                <a:solidFill>
                  <a:schemeClr val="accent3">
                    <a:lumMod val="75000"/>
                  </a:schemeClr>
                </a:solidFill>
                <a:latin typeface="+mj-lt"/>
              </a:rPr>
              <a:t>file to open the project in RStudio</a:t>
            </a:r>
          </a:p>
        </p:txBody>
      </p:sp>
    </p:spTree>
    <p:extLst>
      <p:ext uri="{BB962C8B-B14F-4D97-AF65-F5344CB8AC3E}">
        <p14:creationId xmlns:p14="http://schemas.microsoft.com/office/powerpoint/2010/main" val="153768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5E2FF113-E817-65EC-9405-630C8806795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E83C62-1A56-B698-6C72-BDAF54A2533F}"/>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Welcome to RStudio!</a:t>
            </a:r>
          </a:p>
        </p:txBody>
      </p:sp>
    </p:spTree>
    <p:extLst>
      <p:ext uri="{BB962C8B-B14F-4D97-AF65-F5344CB8AC3E}">
        <p14:creationId xmlns:p14="http://schemas.microsoft.com/office/powerpoint/2010/main" val="552329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46AA8DE-6536-9479-6589-E2EFB7C5EBFF}"/>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sp>
        <p:nvSpPr>
          <p:cNvPr id="4" name="TextBox 3">
            <a:extLst>
              <a:ext uri="{FF2B5EF4-FFF2-40B4-BE49-F238E27FC236}">
                <a16:creationId xmlns:a16="http://schemas.microsoft.com/office/drawing/2014/main" id="{ED72FD12-58A5-91EC-8925-2F06707B4B7A}"/>
              </a:ext>
            </a:extLst>
          </p:cNvPr>
          <p:cNvSpPr txBox="1"/>
          <p:nvPr/>
        </p:nvSpPr>
        <p:spPr>
          <a:xfrm>
            <a:off x="6282334" y="3027094"/>
            <a:ext cx="5107089" cy="1723549"/>
          </a:xfrm>
          <a:prstGeom prst="rect">
            <a:avLst/>
          </a:prstGeom>
          <a:noFill/>
        </p:spPr>
        <p:txBody>
          <a:bodyPr wrap="square" rtlCol="0">
            <a:spAutoFit/>
          </a:bodyPr>
          <a:lstStyle/>
          <a:p>
            <a:pPr marL="342900" indent="-342900">
              <a:buFont typeface="Arial" panose="020B0604020202020204" pitchFamily="34" charset="0"/>
              <a:buChar char="•"/>
            </a:pPr>
            <a:r>
              <a:rPr lang="en-US" sz="2200" dirty="0"/>
              <a:t>RStudio is a feature-rich interface that </a:t>
            </a:r>
            <a:r>
              <a:rPr lang="en-US" sz="2200" b="1" i="1" dirty="0">
                <a:solidFill>
                  <a:srgbClr val="0070C0"/>
                </a:solidFill>
              </a:rPr>
              <a:t>runs on top of R</a:t>
            </a:r>
          </a:p>
          <a:p>
            <a:pPr marL="342900" indent="-342900">
              <a:buFont typeface="Arial" panose="020B0604020202020204" pitchFamily="34" charset="0"/>
              <a:buChar char="•"/>
            </a:pPr>
            <a:endParaRPr lang="en-US" sz="2200" b="1" i="1" dirty="0">
              <a:solidFill>
                <a:srgbClr val="7030A0"/>
              </a:solidFill>
            </a:endParaRPr>
          </a:p>
          <a:p>
            <a:pPr marL="342900" indent="-342900">
              <a:buFont typeface="Arial" panose="020B0604020202020204" pitchFamily="34" charset="0"/>
              <a:buChar char="•"/>
            </a:pPr>
            <a:r>
              <a:rPr lang="en-US" sz="2200" dirty="0"/>
              <a:t>Makes it easier to write code</a:t>
            </a:r>
          </a:p>
          <a:p>
            <a:r>
              <a:rPr lang="en-US" b="1" i="1" dirty="0">
                <a:solidFill>
                  <a:srgbClr val="7030A0"/>
                </a:solidFill>
              </a:rPr>
              <a:t>  </a:t>
            </a:r>
          </a:p>
        </p:txBody>
      </p:sp>
      <p:pic>
        <p:nvPicPr>
          <p:cNvPr id="6" name="Picture 5">
            <a:extLst>
              <a:ext uri="{FF2B5EF4-FFF2-40B4-BE49-F238E27FC236}">
                <a16:creationId xmlns:a16="http://schemas.microsoft.com/office/drawing/2014/main" id="{7664D5EF-D741-5156-5A3B-178C1A055D15}"/>
              </a:ext>
            </a:extLst>
          </p:cNvPr>
          <p:cNvPicPr>
            <a:picLocks noChangeAspect="1"/>
          </p:cNvPicPr>
          <p:nvPr/>
        </p:nvPicPr>
        <p:blipFill>
          <a:blip r:embed="rId2"/>
          <a:stretch>
            <a:fillRect/>
          </a:stretch>
        </p:blipFill>
        <p:spPr>
          <a:xfrm>
            <a:off x="2723752" y="1689749"/>
            <a:ext cx="1247612" cy="1273337"/>
          </a:xfrm>
          <a:prstGeom prst="rect">
            <a:avLst/>
          </a:prstGeom>
        </p:spPr>
      </p:pic>
      <p:pic>
        <p:nvPicPr>
          <p:cNvPr id="7" name="Picture 6">
            <a:extLst>
              <a:ext uri="{FF2B5EF4-FFF2-40B4-BE49-F238E27FC236}">
                <a16:creationId xmlns:a16="http://schemas.microsoft.com/office/drawing/2014/main" id="{8DD0FBF9-14EA-092A-95EB-B16A7562A849}"/>
              </a:ext>
            </a:extLst>
          </p:cNvPr>
          <p:cNvPicPr>
            <a:picLocks noChangeAspect="1"/>
          </p:cNvPicPr>
          <p:nvPr/>
        </p:nvPicPr>
        <p:blipFill>
          <a:blip r:embed="rId3"/>
          <a:stretch>
            <a:fillRect/>
          </a:stretch>
        </p:blipFill>
        <p:spPr>
          <a:xfrm>
            <a:off x="7367493" y="1689749"/>
            <a:ext cx="1247613" cy="1273337"/>
          </a:xfrm>
          <a:prstGeom prst="rect">
            <a:avLst/>
          </a:prstGeom>
        </p:spPr>
      </p:pic>
      <p:sp>
        <p:nvSpPr>
          <p:cNvPr id="8" name="TextBox 7">
            <a:extLst>
              <a:ext uri="{FF2B5EF4-FFF2-40B4-BE49-F238E27FC236}">
                <a16:creationId xmlns:a16="http://schemas.microsoft.com/office/drawing/2014/main" id="{A5E6062E-72C9-63D2-9011-E44F982EC15E}"/>
              </a:ext>
            </a:extLst>
          </p:cNvPr>
          <p:cNvSpPr txBox="1"/>
          <p:nvPr/>
        </p:nvSpPr>
        <p:spPr>
          <a:xfrm>
            <a:off x="996932" y="3027094"/>
            <a:ext cx="4065956" cy="1446550"/>
          </a:xfrm>
          <a:prstGeom prst="rect">
            <a:avLst/>
          </a:prstGeom>
          <a:noFill/>
        </p:spPr>
        <p:txBody>
          <a:bodyPr wrap="square" rtlCol="0">
            <a:spAutoFit/>
          </a:bodyPr>
          <a:lstStyle/>
          <a:p>
            <a:pPr marL="342900" indent="-342900">
              <a:buFont typeface="Arial" panose="020B0604020202020204" pitchFamily="34" charset="0"/>
              <a:buChar char="•"/>
            </a:pPr>
            <a:r>
              <a:rPr lang="en-US" sz="2200" dirty="0"/>
              <a:t>R is a programming language</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Runs code, produces output</a:t>
            </a:r>
          </a:p>
        </p:txBody>
      </p:sp>
    </p:spTree>
    <p:extLst>
      <p:ext uri="{BB962C8B-B14F-4D97-AF65-F5344CB8AC3E}">
        <p14:creationId xmlns:p14="http://schemas.microsoft.com/office/powerpoint/2010/main" val="3769024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FA43C8-71D1-1EBB-AF63-0987294DA662}"/>
              </a:ext>
            </a:extLst>
          </p:cNvPr>
          <p:cNvPicPr>
            <a:picLocks noChangeAspect="1"/>
          </p:cNvPicPr>
          <p:nvPr/>
        </p:nvPicPr>
        <p:blipFill>
          <a:blip r:embed="rId3"/>
          <a:stretch>
            <a:fillRect/>
          </a:stretch>
        </p:blipFill>
        <p:spPr>
          <a:xfrm>
            <a:off x="3653964" y="736231"/>
            <a:ext cx="8538036" cy="5571067"/>
          </a:xfrm>
          <a:prstGeom prst="rect">
            <a:avLst/>
          </a:prstGeom>
        </p:spPr>
      </p:pic>
      <p:pic>
        <p:nvPicPr>
          <p:cNvPr id="3" name="Picture 2">
            <a:extLst>
              <a:ext uri="{FF2B5EF4-FFF2-40B4-BE49-F238E27FC236}">
                <a16:creationId xmlns:a16="http://schemas.microsoft.com/office/drawing/2014/main" id="{2978538D-316D-08BF-6FCA-16BB916B7AEA}"/>
              </a:ext>
            </a:extLst>
          </p:cNvPr>
          <p:cNvPicPr>
            <a:picLocks noChangeAspect="1"/>
          </p:cNvPicPr>
          <p:nvPr/>
        </p:nvPicPr>
        <p:blipFill>
          <a:blip r:embed="rId4"/>
          <a:stretch>
            <a:fillRect/>
          </a:stretch>
        </p:blipFill>
        <p:spPr>
          <a:xfrm>
            <a:off x="359807" y="2225535"/>
            <a:ext cx="2065341" cy="2107925"/>
          </a:xfrm>
          <a:prstGeom prst="rect">
            <a:avLst/>
          </a:prstGeom>
        </p:spPr>
      </p:pic>
      <p:sp>
        <p:nvSpPr>
          <p:cNvPr id="4" name="Right Arrow 3">
            <a:extLst>
              <a:ext uri="{FF2B5EF4-FFF2-40B4-BE49-F238E27FC236}">
                <a16:creationId xmlns:a16="http://schemas.microsoft.com/office/drawing/2014/main" id="{B67D1F84-F713-78E5-4B4B-7739513345F2}"/>
              </a:ext>
            </a:extLst>
          </p:cNvPr>
          <p:cNvSpPr/>
          <p:nvPr/>
        </p:nvSpPr>
        <p:spPr>
          <a:xfrm>
            <a:off x="2425148" y="2822713"/>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EE2FBE5-90FD-C662-C77D-370F39A4594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spTree>
    <p:extLst>
      <p:ext uri="{BB962C8B-B14F-4D97-AF65-F5344CB8AC3E}">
        <p14:creationId xmlns:p14="http://schemas.microsoft.com/office/powerpoint/2010/main" val="16320612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CAB3EAC-0D75-8D4E-8891-717AA1DC2E6D}">
  <we:reference id="8ba0e366-a439-4baa-944c-1a9790a138b7" version="1.0.0.3" store="EXCatalog" storeType="EXCatalog"/>
  <we:alternateReferences>
    <we:reference id="WA200002290" version="1.0.0.3"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Notes xmlns="2abaa01e-9938-407e-aa0b-10580c653abd" xsi:nil="true"/>
    <TaxCatchAll xmlns="efce84db-8738-4c7b-9bdc-65b9500871f6" xsi:nil="true"/>
    <lcf76f155ced4ddcb4097134ff3c332f xmlns="2abaa01e-9938-407e-aa0b-10580c653abd">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BC9924B2BE754D9B1ADDA1D4CEDCCC" ma:contentTypeVersion="19" ma:contentTypeDescription="Create a new document." ma:contentTypeScope="" ma:versionID="7b22c85b2f8f6a1c666a353fcbffedd6">
  <xsd:schema xmlns:xsd="http://www.w3.org/2001/XMLSchema" xmlns:xs="http://www.w3.org/2001/XMLSchema" xmlns:p="http://schemas.microsoft.com/office/2006/metadata/properties" xmlns:ns2="2abaa01e-9938-407e-aa0b-10580c653abd" xmlns:ns3="7be34c64-93b8-4842-bfae-c3106b8c53c2" xmlns:ns4="efce84db-8738-4c7b-9bdc-65b9500871f6" targetNamespace="http://schemas.microsoft.com/office/2006/metadata/properties" ma:root="true" ma:fieldsID="f5169a24320b7be6acaef9b01dd42178" ns2:_="" ns3:_="" ns4:_="">
    <xsd:import namespace="2abaa01e-9938-407e-aa0b-10580c653abd"/>
    <xsd:import namespace="7be34c64-93b8-4842-bfae-c3106b8c53c2"/>
    <xsd:import namespace="efce84db-8738-4c7b-9bdc-65b9500871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ServiceObjectDetectorVersions" minOccurs="0"/>
                <xsd:element ref="ns2:MediaServiceSearchProperties" minOccurs="0"/>
                <xsd:element ref="ns2: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baa01e-9938-407e-aa0b-10580c653a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2d55d72-5afa-45f9-90b6-e0708aeee9a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Notes" ma:index="25" nillable="true" ma:displayName="Notes" ma:format="Dropdown" ma:internalName="Note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be34c64-93b8-4842-bfae-c3106b8c53c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ce84db-8738-4c7b-9bdc-65b9500871f6"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9c316fb5-9e31-4487-b45f-917c480130b2}" ma:internalName="TaxCatchAll" ma:showField="CatchAllData" ma:web="7be34c64-93b8-4842-bfae-c3106b8c53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01D59C-6C6F-4E35-93B8-B451F7132A11}">
  <ds:schemaRefs>
    <ds:schemaRef ds:uri="http://schemas.microsoft.com/sharepoint/v3/contenttype/forms"/>
  </ds:schemaRefs>
</ds:datastoreItem>
</file>

<file path=customXml/itemProps2.xml><?xml version="1.0" encoding="utf-8"?>
<ds:datastoreItem xmlns:ds="http://schemas.openxmlformats.org/officeDocument/2006/customXml" ds:itemID="{10CA46E3-A0D3-4C34-A66A-495B82E5E4B6}">
  <ds:schemaRef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terms/"/>
    <ds:schemaRef ds:uri="efce84db-8738-4c7b-9bdc-65b9500871f6"/>
    <ds:schemaRef ds:uri="2abaa01e-9938-407e-aa0b-10580c653abd"/>
    <ds:schemaRef ds:uri="7be34c64-93b8-4842-bfae-c3106b8c53c2"/>
    <ds:schemaRef ds:uri="http://purl.org/dc/elements/1.1/"/>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B5EAAAEA-9BF3-405A-874D-868CFEC3AA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baa01e-9938-407e-aa0b-10580c653abd"/>
    <ds:schemaRef ds:uri="7be34c64-93b8-4842-bfae-c3106b8c53c2"/>
    <ds:schemaRef ds:uri="efce84db-8738-4c7b-9bdc-65b9500871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Dividend</Template>
  <TotalTime>13478</TotalTime>
  <Words>1864</Words>
  <Application>Microsoft Macintosh PowerPoint</Application>
  <PresentationFormat>Widescreen</PresentationFormat>
  <Paragraphs>303</Paragraphs>
  <Slides>39</Slides>
  <Notes>11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39</vt:i4>
      </vt:variant>
    </vt:vector>
  </HeadingPairs>
  <TitlesOfParts>
    <vt:vector size="55" baseType="lpstr">
      <vt:lpstr>Aptos</vt:lpstr>
      <vt:lpstr>Arial</vt:lpstr>
      <vt:lpstr>Book Antiqua</vt:lpstr>
      <vt:lpstr>Bookman Old Style</vt:lpstr>
      <vt:lpstr>Calibri</vt:lpstr>
      <vt:lpstr>Calibri Light</vt:lpstr>
      <vt:lpstr>Comic Sans MS</vt:lpstr>
      <vt:lpstr>Courier New</vt:lpstr>
      <vt:lpstr>Franklin Gothic Book</vt:lpstr>
      <vt:lpstr>Franklin Gothic Medium</vt:lpstr>
      <vt:lpstr>Monaco</vt:lpstr>
      <vt:lpstr>Roboto Mono</vt:lpstr>
      <vt:lpstr>Source Sans Pro</vt:lpstr>
      <vt:lpstr>Wingdings</vt:lpstr>
      <vt:lpstr>Wingdings 2</vt:lpstr>
      <vt:lpstr>Dividend</vt:lpstr>
      <vt:lpstr>PowerPoint Presentation</vt:lpstr>
      <vt:lpstr>PowerPoint Presentation</vt:lpstr>
      <vt:lpstr>Download materials from github</vt:lpstr>
      <vt:lpstr>Sticky Notes</vt:lpstr>
      <vt:lpstr>PowerPoint Presentation</vt:lpstr>
      <vt:lpstr>PowerPoint Presentation</vt:lpstr>
      <vt:lpstr>PowerPoint Presentation</vt:lpstr>
      <vt:lpstr>R vs RStuDio</vt:lpstr>
      <vt:lpstr>R vs RStuDio</vt:lpstr>
      <vt:lpstr>R vs RStuDio</vt:lpstr>
      <vt:lpstr>PowerPoint Presentation</vt:lpstr>
      <vt:lpstr>Rstudio pane layout</vt:lpstr>
      <vt:lpstr>TRY IT ..</vt:lpstr>
      <vt:lpstr>PowerPoint Presentation</vt:lpstr>
      <vt:lpstr>PowerPoint Presentation</vt:lpstr>
      <vt:lpstr>Commonly used code-files in rstudio</vt:lpstr>
      <vt:lpstr>PowerPoint Presentation</vt:lpstr>
      <vt:lpstr>PowerPoint Presentation</vt:lpstr>
      <vt:lpstr>PowerPoint Presentation</vt:lpstr>
      <vt:lpstr>TRY IT ..</vt:lpstr>
      <vt:lpstr>PowerPoint Presentation</vt:lpstr>
      <vt:lpstr>PowerPoint Presentation</vt:lpstr>
      <vt:lpstr>PowerPoint Presentation</vt:lpstr>
      <vt:lpstr>PowerPoint Presentation</vt:lpstr>
      <vt:lpstr>PowerPoint Presentation</vt:lpstr>
      <vt:lpstr>PowerPoint Presentation</vt:lpstr>
      <vt:lpstr>Why should you use functions?</vt:lpstr>
      <vt:lpstr>PowerPoint Presentation</vt:lpstr>
      <vt:lpstr>Data Frames: Rectangles of Data</vt:lpstr>
      <vt:lpstr>Rows: Observations</vt:lpstr>
      <vt:lpstr>Columns: Variables</vt:lpstr>
      <vt:lpstr>PowerPoint Presentation</vt:lpstr>
      <vt:lpstr>PowerPoint Presentation</vt:lpstr>
      <vt:lpstr>PowerPoint Presentation</vt:lpstr>
      <vt:lpstr>PowerPoint Presentation</vt:lpstr>
      <vt:lpstr>PowerPoint Presentation</vt:lpstr>
      <vt:lpstr>Boolean / Logical operators: </vt:lpstr>
      <vt:lpstr>Boolean / Logical operators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Ritika Giri</dc:creator>
  <cp:lastModifiedBy>Ritika Giri</cp:lastModifiedBy>
  <cp:revision>256</cp:revision>
  <dcterms:created xsi:type="dcterms:W3CDTF">2024-06-05T15:31:59Z</dcterms:created>
  <dcterms:modified xsi:type="dcterms:W3CDTF">2025-06-24T06:19:26Z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0x010100A0BC9924B2BE754D9B1ADDA1D4CEDCCC</vt:lpwstr>
  </property>
  <property fmtid="{D5CDD505-2E9C-101B-9397-08002B2CF9AE}" pid="3" name="MediaServiceImageTags">
    <vt:lpwstr/>
  </property>
</Properties>
</file>